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10287000" cx="18288000"/>
  <p:notesSz cx="6858000" cy="9144000"/>
  <p:embeddedFontLst>
    <p:embeddedFont>
      <p:font typeface="Playfair Displ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layfairDisplay-bold.fntdata"/><Relationship Id="rId16" Type="http://schemas.openxmlformats.org/officeDocument/2006/relationships/font" Target="fonts/PlayfairDispl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layfairDisplay-boldItalic.fntdata"/><Relationship Id="rId6" Type="http://schemas.openxmlformats.org/officeDocument/2006/relationships/slide" Target="slides/slide1.xml"/><Relationship Id="rId18" Type="http://schemas.openxmlformats.org/officeDocument/2006/relationships/font" Target="fonts/PlayfairDispl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b8e0259b8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2b8e0259b8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98450d96c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b98450d96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b98450d9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b98450d9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b98450d96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b98450d96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b98450d96c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b98450d96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b98450d96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b98450d96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b98450d96c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b98450d96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b98450d96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b98450d96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b98450d96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b98450d96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98450d96c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b98450d96c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>
            <a:off x="379600" y="5407525"/>
            <a:ext cx="17404500" cy="368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 txBox="1"/>
          <p:nvPr>
            <p:ph type="ctrTitle"/>
          </p:nvPr>
        </p:nvSpPr>
        <p:spPr>
          <a:xfrm>
            <a:off x="379600" y="1632650"/>
            <a:ext cx="17328600" cy="3168600"/>
          </a:xfrm>
          <a:prstGeom prst="rect">
            <a:avLst/>
          </a:prstGeom>
          <a:noFill/>
        </p:spPr>
        <p:txBody>
          <a:bodyPr anchorCtr="0" anchor="b" bIns="182850" lIns="182850" spcFirstLastPara="1" rIns="182850" wrap="square" tIns="1828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Lato"/>
              <a:buNone/>
              <a:defRPr sz="7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844600" y="5617225"/>
            <a:ext cx="16398600" cy="3262800"/>
          </a:xfrm>
          <a:prstGeom prst="rect">
            <a:avLst/>
          </a:prstGeom>
          <a:noFill/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sz="5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1019100" y="2847750"/>
            <a:ext cx="16249800" cy="3596400"/>
          </a:xfrm>
          <a:prstGeom prst="rect">
            <a:avLst/>
          </a:prstGeom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1019100" y="2847750"/>
            <a:ext cx="16249800" cy="3596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9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23400" y="22287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623400" y="22287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9664800" y="22287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71000" y="1263600"/>
            <a:ext cx="5616000" cy="1511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623400" y="2782755"/>
            <a:ext cx="5616000" cy="6358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idx="1" type="body"/>
          </p:nvPr>
        </p:nvSpPr>
        <p:spPr>
          <a:xfrm>
            <a:off x="639000" y="8461150"/>
            <a:ext cx="11997600" cy="1197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None/>
              <a:defRPr>
                <a:solidFill>
                  <a:srgbClr val="000000"/>
                </a:solidFill>
              </a:defRPr>
            </a:lvl1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hasCustomPrompt="1" type="title"/>
          </p:nvPr>
        </p:nvSpPr>
        <p:spPr>
          <a:xfrm>
            <a:off x="623400" y="2466200"/>
            <a:ext cx="17041200" cy="32202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623400" y="5838900"/>
            <a:ext cx="17041200" cy="2143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indent="-450850" lvl="1" marL="914400" algn="ctr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560673" y="0"/>
            <a:ext cx="3166664" cy="2111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sz="64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623400" y="22287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500"/>
              <a:buChar char="●"/>
              <a:defRPr sz="3500">
                <a:solidFill>
                  <a:srgbClr val="434343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○"/>
              <a:defRPr sz="3500">
                <a:solidFill>
                  <a:srgbClr val="434343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■"/>
              <a:defRPr sz="3500">
                <a:solidFill>
                  <a:srgbClr val="434343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●"/>
              <a:defRPr sz="3500">
                <a:solidFill>
                  <a:srgbClr val="434343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○"/>
              <a:defRPr sz="3500">
                <a:solidFill>
                  <a:srgbClr val="434343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■"/>
              <a:defRPr sz="3500">
                <a:solidFill>
                  <a:srgbClr val="434343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●"/>
              <a:defRPr sz="3500">
                <a:solidFill>
                  <a:srgbClr val="434343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Char char="○"/>
              <a:defRPr sz="3500">
                <a:solidFill>
                  <a:srgbClr val="434343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rgbClr val="434343"/>
              </a:buClr>
              <a:buSzPts val="3500"/>
              <a:buChar char="■"/>
              <a:defRPr sz="35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600"/>
            </a:lvl1pPr>
            <a:lvl2pPr lvl="1" algn="r">
              <a:buNone/>
              <a:defRPr sz="2600"/>
            </a:lvl2pPr>
            <a:lvl3pPr lvl="2" algn="r">
              <a:buNone/>
              <a:defRPr sz="2600"/>
            </a:lvl3pPr>
            <a:lvl4pPr lvl="3" algn="r">
              <a:buNone/>
              <a:defRPr sz="2600"/>
            </a:lvl4pPr>
            <a:lvl5pPr lvl="4" algn="r">
              <a:buNone/>
              <a:defRPr sz="2600"/>
            </a:lvl5pPr>
            <a:lvl6pPr lvl="5" algn="r">
              <a:buNone/>
              <a:defRPr sz="2600"/>
            </a:lvl6pPr>
            <a:lvl7pPr lvl="6" algn="r">
              <a:buNone/>
              <a:defRPr sz="2600"/>
            </a:lvl7pPr>
            <a:lvl8pPr lvl="7" algn="r">
              <a:buNone/>
              <a:defRPr sz="2600"/>
            </a:lvl8pPr>
            <a:lvl9pPr lvl="8" algn="r">
              <a:buNone/>
              <a:defRPr sz="26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0" name="Google Shape;10;p1"/>
          <p:cNvCxnSpPr/>
          <p:nvPr/>
        </p:nvCxnSpPr>
        <p:spPr>
          <a:xfrm>
            <a:off x="417550" y="493750"/>
            <a:ext cx="6908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Google Shape;11;p1"/>
          <p:cNvCxnSpPr/>
          <p:nvPr/>
        </p:nvCxnSpPr>
        <p:spPr>
          <a:xfrm>
            <a:off x="10913325" y="500913"/>
            <a:ext cx="6908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type="ctrTitle"/>
          </p:nvPr>
        </p:nvSpPr>
        <p:spPr>
          <a:xfrm>
            <a:off x="379600" y="1632650"/>
            <a:ext cx="17328600" cy="31686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2"/>
          <p:cNvSpPr txBox="1"/>
          <p:nvPr>
            <p:ph idx="1" type="subTitle"/>
          </p:nvPr>
        </p:nvSpPr>
        <p:spPr>
          <a:xfrm>
            <a:off x="844600" y="5617225"/>
            <a:ext cx="16398600" cy="326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1019100" y="2847750"/>
            <a:ext cx="16249800" cy="35964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1019100" y="2847750"/>
            <a:ext cx="16249800" cy="35964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623400" y="22287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3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623400" y="22287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320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idx="2" type="body"/>
          </p:nvPr>
        </p:nvSpPr>
        <p:spPr>
          <a:xfrm>
            <a:off x="9664800" y="22287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3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471000" y="1263600"/>
            <a:ext cx="5616000" cy="1511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623400" y="2782755"/>
            <a:ext cx="5616000" cy="6358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3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639000" y="8461150"/>
            <a:ext cx="11997600" cy="1197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623400" y="2466200"/>
            <a:ext cx="17041200" cy="32202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623400" y="5838900"/>
            <a:ext cx="17041200" cy="2143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3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CEE">
  <a:themeElements>
    <a:clrScheme name="Coral">
      <a:dk1>
        <a:srgbClr val="CC0000"/>
      </a:dk1>
      <a:lt1>
        <a:srgbClr val="FFFFFF"/>
      </a:lt1>
      <a:dk2>
        <a:srgbClr val="6D6D6D"/>
      </a:dk2>
      <a:lt2>
        <a:srgbClr val="C3C3C3"/>
      </a:lt2>
      <a:accent1>
        <a:srgbClr val="990000"/>
      </a:accent1>
      <a:accent2>
        <a:srgbClr val="008473"/>
      </a:accent2>
      <a:accent3>
        <a:srgbClr val="427E93"/>
      </a:accent3>
      <a:accent4>
        <a:srgbClr val="D14905"/>
      </a:accent4>
      <a:accent5>
        <a:srgbClr val="FAC800"/>
      </a:accent5>
      <a:accent6>
        <a:srgbClr val="6F7D1C"/>
      </a:accent6>
      <a:hlink>
        <a:srgbClr val="CC0000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