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Roboto"/>
      <p:regular r:id="rId15"/>
      <p:bold r:id="rId16"/>
      <p:italic r:id="rId17"/>
      <p:boldItalic r:id="rId18"/>
    </p:embeddedFont>
    <p:embeddedFont>
      <p:font typeface="Roboto Condensed"/>
      <p:regular r:id="rId19"/>
      <p:bold r:id="rId20"/>
      <p:italic r:id="rId21"/>
      <p:boldItalic r:id="rId22"/>
    </p:embeddedFont>
    <p:embeddedFont>
      <p:font typeface="Roboto Condensed SemiBold"/>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Condensed-bold.fntdata"/><Relationship Id="rId22" Type="http://schemas.openxmlformats.org/officeDocument/2006/relationships/font" Target="fonts/RobotoCondensed-boldItalic.fntdata"/><Relationship Id="rId21" Type="http://schemas.openxmlformats.org/officeDocument/2006/relationships/font" Target="fonts/RobotoCondensed-italic.fntdata"/><Relationship Id="rId24" Type="http://schemas.openxmlformats.org/officeDocument/2006/relationships/font" Target="fonts/RobotoCondensedSemiBold-bold.fntdata"/><Relationship Id="rId23" Type="http://schemas.openxmlformats.org/officeDocument/2006/relationships/font" Target="fonts/RobotoCondensed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CondensedSemiBold-boldItalic.fntdata"/><Relationship Id="rId25" Type="http://schemas.openxmlformats.org/officeDocument/2006/relationships/font" Target="fonts/RobotoCondensedSemi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RobotoCondensed-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3"/>
          <p:cNvGrpSpPr/>
          <p:nvPr/>
        </p:nvGrpSpPr>
        <p:grpSpPr>
          <a:xfrm>
            <a:off x="11395085" y="-129669"/>
            <a:ext cx="537299" cy="4197499"/>
            <a:chOff x="0" y="-38100"/>
            <a:chExt cx="141511" cy="1105514"/>
          </a:xfrm>
        </p:grpSpPr>
        <p:sp>
          <p:nvSpPr>
            <p:cNvPr id="85" name="Google Shape;85;p13"/>
            <p:cNvSpPr/>
            <p:nvPr/>
          </p:nvSpPr>
          <p:spPr>
            <a:xfrm>
              <a:off x="0" y="0"/>
              <a:ext cx="141511" cy="1067414"/>
            </a:xfrm>
            <a:custGeom>
              <a:rect b="b" l="l" r="r" t="t"/>
              <a:pathLst>
                <a:path extrusionOk="0" h="1067414" w="141511">
                  <a:moveTo>
                    <a:pt x="0" y="0"/>
                  </a:moveTo>
                  <a:lnTo>
                    <a:pt x="141511" y="0"/>
                  </a:lnTo>
                  <a:lnTo>
                    <a:pt x="141511" y="1067414"/>
                  </a:lnTo>
                  <a:lnTo>
                    <a:pt x="0" y="1067414"/>
                  </a:lnTo>
                  <a:close/>
                </a:path>
              </a:pathLst>
            </a:custGeom>
            <a:solidFill>
              <a:srgbClr val="CC0000"/>
            </a:solidFill>
            <a:ln>
              <a:noFill/>
            </a:ln>
          </p:spPr>
        </p:sp>
        <p:sp>
          <p:nvSpPr>
            <p:cNvPr id="86" name="Google Shape;86;p13"/>
            <p:cNvSpPr txBox="1"/>
            <p:nvPr/>
          </p:nvSpPr>
          <p:spPr>
            <a:xfrm>
              <a:off x="0" y="-38100"/>
              <a:ext cx="141511" cy="110551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13"/>
          <p:cNvGrpSpPr/>
          <p:nvPr/>
        </p:nvGrpSpPr>
        <p:grpSpPr>
          <a:xfrm>
            <a:off x="11395085" y="9113639"/>
            <a:ext cx="537299" cy="4197499"/>
            <a:chOff x="0" y="-38100"/>
            <a:chExt cx="141511" cy="1105514"/>
          </a:xfrm>
        </p:grpSpPr>
        <p:sp>
          <p:nvSpPr>
            <p:cNvPr id="88" name="Google Shape;88;p13"/>
            <p:cNvSpPr/>
            <p:nvPr/>
          </p:nvSpPr>
          <p:spPr>
            <a:xfrm>
              <a:off x="0" y="0"/>
              <a:ext cx="141511" cy="1067414"/>
            </a:xfrm>
            <a:custGeom>
              <a:rect b="b" l="l" r="r" t="t"/>
              <a:pathLst>
                <a:path extrusionOk="0" h="1067414" w="141511">
                  <a:moveTo>
                    <a:pt x="0" y="0"/>
                  </a:moveTo>
                  <a:lnTo>
                    <a:pt x="141511" y="0"/>
                  </a:lnTo>
                  <a:lnTo>
                    <a:pt x="141511" y="1067414"/>
                  </a:lnTo>
                  <a:lnTo>
                    <a:pt x="0" y="1067414"/>
                  </a:lnTo>
                  <a:close/>
                </a:path>
              </a:pathLst>
            </a:custGeom>
            <a:solidFill>
              <a:srgbClr val="CC0000"/>
            </a:solidFill>
            <a:ln>
              <a:noFill/>
            </a:ln>
          </p:spPr>
        </p:sp>
        <p:sp>
          <p:nvSpPr>
            <p:cNvPr id="89" name="Google Shape;89;p13"/>
            <p:cNvSpPr txBox="1"/>
            <p:nvPr/>
          </p:nvSpPr>
          <p:spPr>
            <a:xfrm>
              <a:off x="0" y="-38100"/>
              <a:ext cx="141511" cy="110551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90" name="Google Shape;90;p13"/>
          <p:cNvPicPr preferRelativeResize="0"/>
          <p:nvPr/>
        </p:nvPicPr>
        <p:blipFill rotWithShape="1">
          <a:blip r:embed="rId3">
            <a:alphaModFix/>
          </a:blip>
          <a:srcRect b="0" l="22239" r="35340" t="0"/>
          <a:stretch/>
        </p:blipFill>
        <p:spPr>
          <a:xfrm>
            <a:off x="11739934" y="0"/>
            <a:ext cx="6548066" cy="10287000"/>
          </a:xfrm>
          <a:prstGeom prst="rect">
            <a:avLst/>
          </a:prstGeom>
          <a:noFill/>
          <a:ln>
            <a:noFill/>
          </a:ln>
        </p:spPr>
      </p:pic>
      <p:grpSp>
        <p:nvGrpSpPr>
          <p:cNvPr id="91" name="Google Shape;91;p13"/>
          <p:cNvGrpSpPr/>
          <p:nvPr/>
        </p:nvGrpSpPr>
        <p:grpSpPr>
          <a:xfrm>
            <a:off x="0" y="-144661"/>
            <a:ext cx="537299" cy="10431661"/>
            <a:chOff x="0" y="-38100"/>
            <a:chExt cx="141511" cy="2747433"/>
          </a:xfrm>
        </p:grpSpPr>
        <p:sp>
          <p:nvSpPr>
            <p:cNvPr id="92" name="Google Shape;92;p13"/>
            <p:cNvSpPr/>
            <p:nvPr/>
          </p:nvSpPr>
          <p:spPr>
            <a:xfrm>
              <a:off x="0" y="0"/>
              <a:ext cx="141511" cy="2709333"/>
            </a:xfrm>
            <a:custGeom>
              <a:rect b="b" l="l" r="r" t="t"/>
              <a:pathLst>
                <a:path extrusionOk="0" h="2709333" w="141511">
                  <a:moveTo>
                    <a:pt x="0" y="0"/>
                  </a:moveTo>
                  <a:lnTo>
                    <a:pt x="141511" y="0"/>
                  </a:lnTo>
                  <a:lnTo>
                    <a:pt x="141511" y="2709333"/>
                  </a:lnTo>
                  <a:lnTo>
                    <a:pt x="0" y="2709333"/>
                  </a:lnTo>
                  <a:close/>
                </a:path>
              </a:pathLst>
            </a:custGeom>
            <a:solidFill>
              <a:srgbClr val="CC0000"/>
            </a:solidFill>
            <a:ln>
              <a:noFill/>
            </a:ln>
          </p:spPr>
        </p:sp>
        <p:sp>
          <p:nvSpPr>
            <p:cNvPr id="93" name="Google Shape;93;p13"/>
            <p:cNvSpPr txBox="1"/>
            <p:nvPr/>
          </p:nvSpPr>
          <p:spPr>
            <a:xfrm>
              <a:off x="0" y="-38100"/>
              <a:ext cx="14151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4" name="Google Shape;94;p13"/>
          <p:cNvSpPr/>
          <p:nvPr/>
        </p:nvSpPr>
        <p:spPr>
          <a:xfrm>
            <a:off x="2486147" y="0"/>
            <a:ext cx="7304939" cy="1149851"/>
          </a:xfrm>
          <a:custGeom>
            <a:rect b="b" l="l" r="r" t="t"/>
            <a:pathLst>
              <a:path extrusionOk="0" h="1149851" w="7304939">
                <a:moveTo>
                  <a:pt x="0" y="0"/>
                </a:moveTo>
                <a:lnTo>
                  <a:pt x="7304939" y="0"/>
                </a:lnTo>
                <a:lnTo>
                  <a:pt x="7304939" y="1149851"/>
                </a:lnTo>
                <a:lnTo>
                  <a:pt x="0" y="1149851"/>
                </a:lnTo>
                <a:lnTo>
                  <a:pt x="0" y="0"/>
                </a:lnTo>
                <a:close/>
              </a:path>
            </a:pathLst>
          </a:custGeom>
          <a:blipFill rotWithShape="1">
            <a:blip r:embed="rId4">
              <a:alphaModFix/>
            </a:blip>
            <a:stretch>
              <a:fillRect b="0" l="0" r="0" t="0"/>
            </a:stretch>
          </a:blipFill>
          <a:ln>
            <a:noFill/>
          </a:ln>
        </p:spPr>
      </p:sp>
      <p:sp>
        <p:nvSpPr>
          <p:cNvPr id="95" name="Google Shape;95;p13"/>
          <p:cNvSpPr txBox="1"/>
          <p:nvPr/>
        </p:nvSpPr>
        <p:spPr>
          <a:xfrm>
            <a:off x="2516192" y="1340061"/>
            <a:ext cx="7244849" cy="1171262"/>
          </a:xfrm>
          <a:prstGeom prst="rect">
            <a:avLst/>
          </a:prstGeom>
          <a:noFill/>
          <a:ln>
            <a:noFill/>
          </a:ln>
        </p:spPr>
        <p:txBody>
          <a:bodyPr anchorCtr="0" anchor="t" bIns="0" lIns="0" spcFirstLastPara="1" rIns="0" wrap="square" tIns="0">
            <a:spAutoFit/>
          </a:bodyPr>
          <a:lstStyle/>
          <a:p>
            <a:pPr indent="0" lvl="0" marL="0" marR="0" rtl="0" algn="ctr">
              <a:lnSpc>
                <a:spcPct val="105998"/>
              </a:lnSpc>
              <a:spcBef>
                <a:spcPts val="0"/>
              </a:spcBef>
              <a:spcAft>
                <a:spcPts val="0"/>
              </a:spcAft>
              <a:buNone/>
            </a:pPr>
            <a:r>
              <a:rPr b="0" i="0" lang="en-US" sz="4268" u="none" cap="none" strike="noStrike">
                <a:solidFill>
                  <a:srgbClr val="000000"/>
                </a:solidFill>
                <a:latin typeface="Roboto Condensed"/>
                <a:ea typeface="Roboto Condensed"/>
                <a:cs typeface="Roboto Condensed"/>
                <a:sym typeface="Roboto Condensed"/>
              </a:rPr>
              <a:t>Department of Civil, Construction,</a:t>
            </a:r>
            <a:endParaRPr/>
          </a:p>
          <a:p>
            <a:pPr indent="0" lvl="0" marL="0" marR="0" rtl="0" algn="ctr">
              <a:lnSpc>
                <a:spcPct val="105998"/>
              </a:lnSpc>
              <a:spcBef>
                <a:spcPts val="0"/>
              </a:spcBef>
              <a:spcAft>
                <a:spcPts val="0"/>
              </a:spcAft>
              <a:buNone/>
            </a:pPr>
            <a:r>
              <a:rPr b="0" i="0" lang="en-US" sz="4268" u="none" cap="none" strike="noStrike">
                <a:solidFill>
                  <a:srgbClr val="000000"/>
                </a:solidFill>
                <a:latin typeface="Roboto Condensed"/>
                <a:ea typeface="Roboto Condensed"/>
                <a:cs typeface="Roboto Condensed"/>
                <a:sym typeface="Roboto Condensed"/>
              </a:rPr>
              <a:t>and Environmental Engineering</a:t>
            </a:r>
            <a:endParaRPr/>
          </a:p>
        </p:txBody>
      </p:sp>
      <p:sp>
        <p:nvSpPr>
          <p:cNvPr id="96" name="Google Shape;96;p13"/>
          <p:cNvSpPr txBox="1"/>
          <p:nvPr/>
        </p:nvSpPr>
        <p:spPr>
          <a:xfrm>
            <a:off x="1565961" y="4115821"/>
            <a:ext cx="9145310" cy="2271748"/>
          </a:xfrm>
          <a:prstGeom prst="rect">
            <a:avLst/>
          </a:prstGeom>
          <a:noFill/>
          <a:ln>
            <a:noFill/>
          </a:ln>
        </p:spPr>
        <p:txBody>
          <a:bodyPr anchorCtr="0" anchor="t" bIns="0" lIns="0" spcFirstLastPara="1" rIns="0" wrap="square" tIns="0">
            <a:spAutoFit/>
          </a:bodyPr>
          <a:lstStyle/>
          <a:p>
            <a:pPr indent="0" lvl="0" marL="0" marR="0" rtl="0" algn="ctr">
              <a:lnSpc>
                <a:spcPct val="94995"/>
              </a:lnSpc>
              <a:spcBef>
                <a:spcPts val="0"/>
              </a:spcBef>
              <a:spcAft>
                <a:spcPts val="0"/>
              </a:spcAft>
              <a:buNone/>
            </a:pPr>
            <a:r>
              <a:rPr b="0" i="0" lang="en-US" sz="9151" u="none" cap="none" strike="noStrike">
                <a:solidFill>
                  <a:srgbClr val="CC0000"/>
                </a:solidFill>
                <a:latin typeface="Roboto Condensed"/>
                <a:ea typeface="Roboto Condensed"/>
                <a:cs typeface="Roboto Condensed"/>
                <a:sym typeface="Roboto Condensed"/>
              </a:rPr>
              <a:t>TITLE GOES HERE TITLE GOES HERE</a:t>
            </a:r>
            <a:endParaRPr/>
          </a:p>
        </p:txBody>
      </p:sp>
      <p:sp>
        <p:nvSpPr>
          <p:cNvPr id="97" name="Google Shape;97;p13"/>
          <p:cNvSpPr txBox="1"/>
          <p:nvPr/>
        </p:nvSpPr>
        <p:spPr>
          <a:xfrm>
            <a:off x="2129601" y="6852409"/>
            <a:ext cx="8018031" cy="1055042"/>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0" i="0" lang="en-US" sz="6087" u="none" cap="none" strike="noStrike">
                <a:solidFill>
                  <a:srgbClr val="000000"/>
                </a:solidFill>
                <a:latin typeface="Roboto Condensed"/>
                <a:ea typeface="Roboto Condensed"/>
                <a:cs typeface="Roboto Condensed"/>
                <a:sym typeface="Roboto Condensed"/>
              </a:rPr>
              <a:t>SUBTITLE GOES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4"/>
          <p:cNvPicPr preferRelativeResize="0"/>
          <p:nvPr/>
        </p:nvPicPr>
        <p:blipFill rotWithShape="1">
          <a:blip r:embed="rId3">
            <a:alphaModFix/>
          </a:blip>
          <a:srcRect b="6516" l="0" r="0" t="59442"/>
          <a:stretch/>
        </p:blipFill>
        <p:spPr>
          <a:xfrm>
            <a:off x="0" y="0"/>
            <a:ext cx="18288000" cy="4669013"/>
          </a:xfrm>
          <a:prstGeom prst="rect">
            <a:avLst/>
          </a:prstGeom>
          <a:noFill/>
          <a:ln>
            <a:noFill/>
          </a:ln>
        </p:spPr>
      </p:pic>
      <p:grpSp>
        <p:nvGrpSpPr>
          <p:cNvPr id="103" name="Google Shape;103;p14"/>
          <p:cNvGrpSpPr/>
          <p:nvPr/>
        </p:nvGrpSpPr>
        <p:grpSpPr>
          <a:xfrm>
            <a:off x="3022128" y="3367065"/>
            <a:ext cx="12243743" cy="1776435"/>
            <a:chOff x="0" y="-38100"/>
            <a:chExt cx="3224690" cy="467868"/>
          </a:xfrm>
        </p:grpSpPr>
        <p:sp>
          <p:nvSpPr>
            <p:cNvPr id="104" name="Google Shape;104;p14"/>
            <p:cNvSpPr/>
            <p:nvPr/>
          </p:nvSpPr>
          <p:spPr>
            <a:xfrm>
              <a:off x="0" y="0"/>
              <a:ext cx="3224690" cy="429768"/>
            </a:xfrm>
            <a:custGeom>
              <a:rect b="b" l="l" r="r" t="t"/>
              <a:pathLst>
                <a:path extrusionOk="0" h="429768" w="3224690">
                  <a:moveTo>
                    <a:pt x="203200" y="0"/>
                  </a:moveTo>
                  <a:lnTo>
                    <a:pt x="3021490" y="0"/>
                  </a:lnTo>
                  <a:lnTo>
                    <a:pt x="3224690" y="429768"/>
                  </a:lnTo>
                  <a:lnTo>
                    <a:pt x="0" y="429768"/>
                  </a:lnTo>
                  <a:lnTo>
                    <a:pt x="203200" y="0"/>
                  </a:lnTo>
                  <a:close/>
                </a:path>
              </a:pathLst>
            </a:custGeom>
            <a:solidFill>
              <a:srgbClr val="FFFFFF"/>
            </a:solidFill>
            <a:ln>
              <a:noFill/>
            </a:ln>
          </p:spPr>
        </p:sp>
        <p:sp>
          <p:nvSpPr>
            <p:cNvPr id="105" name="Google Shape;105;p14"/>
            <p:cNvSpPr txBox="1"/>
            <p:nvPr/>
          </p:nvSpPr>
          <p:spPr>
            <a:xfrm>
              <a:off x="127000" y="-38100"/>
              <a:ext cx="2970690" cy="4678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 name="Google Shape;106;p14"/>
          <p:cNvGrpSpPr/>
          <p:nvPr/>
        </p:nvGrpSpPr>
        <p:grpSpPr>
          <a:xfrm>
            <a:off x="15735419" y="8027576"/>
            <a:ext cx="12243743" cy="1776435"/>
            <a:chOff x="0" y="-38100"/>
            <a:chExt cx="3224690" cy="467868"/>
          </a:xfrm>
        </p:grpSpPr>
        <p:sp>
          <p:nvSpPr>
            <p:cNvPr id="107" name="Google Shape;107;p14"/>
            <p:cNvSpPr/>
            <p:nvPr/>
          </p:nvSpPr>
          <p:spPr>
            <a:xfrm>
              <a:off x="0" y="0"/>
              <a:ext cx="3224690" cy="429768"/>
            </a:xfrm>
            <a:custGeom>
              <a:rect b="b" l="l" r="r" t="t"/>
              <a:pathLst>
                <a:path extrusionOk="0" h="429768" w="3224690">
                  <a:moveTo>
                    <a:pt x="203200" y="0"/>
                  </a:moveTo>
                  <a:lnTo>
                    <a:pt x="3021490" y="0"/>
                  </a:lnTo>
                  <a:lnTo>
                    <a:pt x="3224690" y="429768"/>
                  </a:lnTo>
                  <a:lnTo>
                    <a:pt x="0" y="429768"/>
                  </a:lnTo>
                  <a:lnTo>
                    <a:pt x="203200" y="0"/>
                  </a:lnTo>
                  <a:close/>
                </a:path>
              </a:pathLst>
            </a:custGeom>
            <a:solidFill>
              <a:srgbClr val="F8F8F8"/>
            </a:solidFill>
            <a:ln>
              <a:noFill/>
            </a:ln>
          </p:spPr>
        </p:sp>
        <p:sp>
          <p:nvSpPr>
            <p:cNvPr id="108" name="Google Shape;108;p14"/>
            <p:cNvSpPr txBox="1"/>
            <p:nvPr/>
          </p:nvSpPr>
          <p:spPr>
            <a:xfrm>
              <a:off x="127000" y="-38100"/>
              <a:ext cx="2970690" cy="4678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 name="Google Shape;109;p14"/>
          <p:cNvGrpSpPr/>
          <p:nvPr/>
        </p:nvGrpSpPr>
        <p:grpSpPr>
          <a:xfrm>
            <a:off x="-9691162" y="8027576"/>
            <a:ext cx="12243743" cy="1776435"/>
            <a:chOff x="0" y="-38100"/>
            <a:chExt cx="3224690" cy="467868"/>
          </a:xfrm>
        </p:grpSpPr>
        <p:sp>
          <p:nvSpPr>
            <p:cNvPr id="110" name="Google Shape;110;p14"/>
            <p:cNvSpPr/>
            <p:nvPr/>
          </p:nvSpPr>
          <p:spPr>
            <a:xfrm>
              <a:off x="0" y="0"/>
              <a:ext cx="3224690" cy="429768"/>
            </a:xfrm>
            <a:custGeom>
              <a:rect b="b" l="l" r="r" t="t"/>
              <a:pathLst>
                <a:path extrusionOk="0" h="429768" w="3224690">
                  <a:moveTo>
                    <a:pt x="203200" y="0"/>
                  </a:moveTo>
                  <a:lnTo>
                    <a:pt x="3021490" y="0"/>
                  </a:lnTo>
                  <a:lnTo>
                    <a:pt x="3224690" y="429768"/>
                  </a:lnTo>
                  <a:lnTo>
                    <a:pt x="0" y="429768"/>
                  </a:lnTo>
                  <a:lnTo>
                    <a:pt x="203200" y="0"/>
                  </a:lnTo>
                  <a:close/>
                </a:path>
              </a:pathLst>
            </a:custGeom>
            <a:solidFill>
              <a:srgbClr val="F8F8F8"/>
            </a:solidFill>
            <a:ln>
              <a:noFill/>
            </a:ln>
          </p:spPr>
        </p:sp>
        <p:sp>
          <p:nvSpPr>
            <p:cNvPr id="111" name="Google Shape;111;p14"/>
            <p:cNvSpPr txBox="1"/>
            <p:nvPr/>
          </p:nvSpPr>
          <p:spPr>
            <a:xfrm>
              <a:off x="127000" y="-38100"/>
              <a:ext cx="2970690" cy="4678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 name="Google Shape;112;p14"/>
          <p:cNvGrpSpPr/>
          <p:nvPr/>
        </p:nvGrpSpPr>
        <p:grpSpPr>
          <a:xfrm>
            <a:off x="-31986" y="9686626"/>
            <a:ext cx="18351972" cy="600374"/>
            <a:chOff x="0" y="-38100"/>
            <a:chExt cx="4833441" cy="158123"/>
          </a:xfrm>
        </p:grpSpPr>
        <p:sp>
          <p:nvSpPr>
            <p:cNvPr id="113" name="Google Shape;113;p14"/>
            <p:cNvSpPr/>
            <p:nvPr/>
          </p:nvSpPr>
          <p:spPr>
            <a:xfrm>
              <a:off x="0" y="0"/>
              <a:ext cx="4833441" cy="120023"/>
            </a:xfrm>
            <a:custGeom>
              <a:rect b="b" l="l" r="r" t="t"/>
              <a:pathLst>
                <a:path extrusionOk="0" h="120023" w="4833441">
                  <a:moveTo>
                    <a:pt x="0" y="0"/>
                  </a:moveTo>
                  <a:lnTo>
                    <a:pt x="4833441" y="0"/>
                  </a:lnTo>
                  <a:lnTo>
                    <a:pt x="4833441" y="120023"/>
                  </a:lnTo>
                  <a:lnTo>
                    <a:pt x="0" y="120023"/>
                  </a:lnTo>
                  <a:close/>
                </a:path>
              </a:pathLst>
            </a:custGeom>
            <a:solidFill>
              <a:srgbClr val="CC0000"/>
            </a:solidFill>
            <a:ln>
              <a:noFill/>
            </a:ln>
          </p:spPr>
        </p:sp>
        <p:sp>
          <p:nvSpPr>
            <p:cNvPr id="114" name="Google Shape;114;p14"/>
            <p:cNvSpPr txBox="1"/>
            <p:nvPr/>
          </p:nvSpPr>
          <p:spPr>
            <a:xfrm>
              <a:off x="0" y="-38100"/>
              <a:ext cx="4833441" cy="15812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5" name="Google Shape;115;p14"/>
          <p:cNvSpPr txBox="1"/>
          <p:nvPr/>
        </p:nvSpPr>
        <p:spPr>
          <a:xfrm>
            <a:off x="3964322" y="3510600"/>
            <a:ext cx="10359357" cy="2015553"/>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1772" u="none" cap="none" strike="noStrike">
                <a:solidFill>
                  <a:srgbClr val="CC0000"/>
                </a:solidFill>
                <a:latin typeface="Roboto Condensed"/>
                <a:ea typeface="Roboto Condensed"/>
                <a:cs typeface="Roboto Condensed"/>
                <a:sym typeface="Roboto Condensed"/>
              </a:rPr>
              <a:t>TITLE</a:t>
            </a:r>
            <a:endParaRPr/>
          </a:p>
        </p:txBody>
      </p:sp>
      <p:sp>
        <p:nvSpPr>
          <p:cNvPr id="116" name="Google Shape;116;p14"/>
          <p:cNvSpPr txBox="1"/>
          <p:nvPr/>
        </p:nvSpPr>
        <p:spPr>
          <a:xfrm>
            <a:off x="1183370" y="5242789"/>
            <a:ext cx="15921260" cy="962177"/>
          </a:xfrm>
          <a:prstGeom prst="rect">
            <a:avLst/>
          </a:prstGeom>
          <a:noFill/>
          <a:ln>
            <a:noFill/>
          </a:ln>
        </p:spPr>
        <p:txBody>
          <a:bodyPr anchorCtr="0" anchor="t" bIns="0" lIns="0" spcFirstLastPara="1" rIns="0" wrap="square" tIns="0">
            <a:spAutoFit/>
          </a:bodyPr>
          <a:lstStyle/>
          <a:p>
            <a:pPr indent="0" lvl="0" marL="0" marR="0" rtl="0" algn="ctr">
              <a:lnSpc>
                <a:spcPct val="139989"/>
              </a:lnSpc>
              <a:spcBef>
                <a:spcPts val="0"/>
              </a:spcBef>
              <a:spcAft>
                <a:spcPts val="0"/>
              </a:spcAft>
              <a:buNone/>
            </a:pPr>
            <a:r>
              <a:rPr b="0" i="0" lang="en-US" sz="5619" u="none" cap="none" strike="noStrike">
                <a:solidFill>
                  <a:srgbClr val="000000"/>
                </a:solidFill>
                <a:latin typeface="Roboto Condensed"/>
                <a:ea typeface="Roboto Condensed"/>
                <a:cs typeface="Roboto Condensed"/>
                <a:sym typeface="Roboto Condensed"/>
              </a:rPr>
              <a:t>SUBTITLE</a:t>
            </a:r>
            <a:endParaRPr/>
          </a:p>
        </p:txBody>
      </p:sp>
      <p:sp>
        <p:nvSpPr>
          <p:cNvPr id="117" name="Google Shape;117;p14"/>
          <p:cNvSpPr txBox="1"/>
          <p:nvPr/>
        </p:nvSpPr>
        <p:spPr>
          <a:xfrm>
            <a:off x="3071223" y="6682489"/>
            <a:ext cx="12145555" cy="1453849"/>
          </a:xfrm>
          <a:prstGeom prst="rect">
            <a:avLst/>
          </a:prstGeom>
          <a:noFill/>
          <a:ln>
            <a:noFill/>
          </a:ln>
        </p:spPr>
        <p:txBody>
          <a:bodyPr anchorCtr="0" anchor="t" bIns="0" lIns="0" spcFirstLastPara="1" rIns="0" wrap="square" tIns="0">
            <a:spAutoFit/>
          </a:bodyPr>
          <a:lstStyle/>
          <a:p>
            <a:pPr indent="0" lvl="0" marL="0" marR="0" rtl="0" algn="just">
              <a:lnSpc>
                <a:spcPct val="140021"/>
              </a:lnSpc>
              <a:spcBef>
                <a:spcPts val="0"/>
              </a:spcBef>
              <a:spcAft>
                <a:spcPts val="0"/>
              </a:spcAft>
              <a:buNone/>
            </a:pPr>
            <a:r>
              <a:rPr b="0" i="0" lang="en-US" sz="2761" u="none" cap="none" strike="noStrike">
                <a:solidFill>
                  <a:srgbClr val="000000"/>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a:t>
            </a:r>
            <a:endParaRPr/>
          </a:p>
        </p:txBody>
      </p:sp>
      <p:grpSp>
        <p:nvGrpSpPr>
          <p:cNvPr id="118" name="Google Shape;118;p14"/>
          <p:cNvGrpSpPr/>
          <p:nvPr/>
        </p:nvGrpSpPr>
        <p:grpSpPr>
          <a:xfrm>
            <a:off x="7250130" y="0"/>
            <a:ext cx="3787739" cy="1214397"/>
            <a:chOff x="0" y="0"/>
            <a:chExt cx="5050319" cy="1619197"/>
          </a:xfrm>
        </p:grpSpPr>
        <p:sp>
          <p:nvSpPr>
            <p:cNvPr id="119" name="Google Shape;119;p14"/>
            <p:cNvSpPr/>
            <p:nvPr/>
          </p:nvSpPr>
          <p:spPr>
            <a:xfrm>
              <a:off x="48948" y="0"/>
              <a:ext cx="4952422" cy="779548"/>
            </a:xfrm>
            <a:custGeom>
              <a:rect b="b" l="l" r="r" t="t"/>
              <a:pathLst>
                <a:path extrusionOk="0" h="779548" w="4952422">
                  <a:moveTo>
                    <a:pt x="0" y="0"/>
                  </a:moveTo>
                  <a:lnTo>
                    <a:pt x="4952422" y="0"/>
                  </a:lnTo>
                  <a:lnTo>
                    <a:pt x="4952422" y="779548"/>
                  </a:lnTo>
                  <a:lnTo>
                    <a:pt x="0" y="779548"/>
                  </a:lnTo>
                  <a:lnTo>
                    <a:pt x="0" y="0"/>
                  </a:lnTo>
                  <a:close/>
                </a:path>
              </a:pathLst>
            </a:custGeom>
            <a:blipFill rotWithShape="1">
              <a:blip r:embed="rId4">
                <a:alphaModFix/>
              </a:blip>
              <a:stretch>
                <a:fillRect b="0" l="0" r="0" t="0"/>
              </a:stretch>
            </a:blipFill>
            <a:ln>
              <a:noFill/>
            </a:ln>
          </p:spPr>
        </p:sp>
        <p:sp>
          <p:nvSpPr>
            <p:cNvPr id="120" name="Google Shape;120;p14"/>
            <p:cNvSpPr txBox="1"/>
            <p:nvPr/>
          </p:nvSpPr>
          <p:spPr>
            <a:xfrm>
              <a:off x="0" y="931443"/>
              <a:ext cx="5050319" cy="687754"/>
            </a:xfrm>
            <a:prstGeom prst="rect">
              <a:avLst/>
            </a:prstGeom>
            <a:noFill/>
            <a:ln>
              <a:noFill/>
            </a:ln>
          </p:spPr>
          <p:txBody>
            <a:bodyPr anchorCtr="0" anchor="t" bIns="0" lIns="0" spcFirstLastPara="1" rIns="0" wrap="square" tIns="0">
              <a:spAutoFit/>
            </a:bodyPr>
            <a:lstStyle/>
            <a:p>
              <a:pPr indent="0" lvl="0" marL="0" marR="0" rtl="0" algn="ctr">
                <a:lnSpc>
                  <a:spcPct val="108048"/>
                </a:lnSpc>
                <a:spcBef>
                  <a:spcPts val="0"/>
                </a:spcBef>
                <a:spcAft>
                  <a:spcPts val="0"/>
                </a:spcAft>
                <a:buNone/>
              </a:pPr>
              <a:r>
                <a:rPr b="0" i="0" lang="en-US" sz="1814" u="none" cap="none" strike="noStrike">
                  <a:solidFill>
                    <a:srgbClr val="000000"/>
                  </a:solidFill>
                  <a:latin typeface="Roboto Condensed"/>
                  <a:ea typeface="Roboto Condensed"/>
                  <a:cs typeface="Roboto Condensed"/>
                  <a:sym typeface="Roboto Condensed"/>
                </a:rPr>
                <a:t>Department of Civil, Construction, and Environmental Engineering</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grpSp>
        <p:nvGrpSpPr>
          <p:cNvPr id="125" name="Google Shape;125;p15"/>
          <p:cNvGrpSpPr/>
          <p:nvPr/>
        </p:nvGrpSpPr>
        <p:grpSpPr>
          <a:xfrm>
            <a:off x="-31986" y="9686626"/>
            <a:ext cx="18351972" cy="600374"/>
            <a:chOff x="0" y="-38100"/>
            <a:chExt cx="4833441" cy="158123"/>
          </a:xfrm>
        </p:grpSpPr>
        <p:sp>
          <p:nvSpPr>
            <p:cNvPr id="126" name="Google Shape;126;p15"/>
            <p:cNvSpPr/>
            <p:nvPr/>
          </p:nvSpPr>
          <p:spPr>
            <a:xfrm>
              <a:off x="0" y="0"/>
              <a:ext cx="4833441" cy="120023"/>
            </a:xfrm>
            <a:custGeom>
              <a:rect b="b" l="l" r="r" t="t"/>
              <a:pathLst>
                <a:path extrusionOk="0" h="120023" w="4833441">
                  <a:moveTo>
                    <a:pt x="0" y="0"/>
                  </a:moveTo>
                  <a:lnTo>
                    <a:pt x="4833441" y="0"/>
                  </a:lnTo>
                  <a:lnTo>
                    <a:pt x="4833441" y="120023"/>
                  </a:lnTo>
                  <a:lnTo>
                    <a:pt x="0" y="120023"/>
                  </a:lnTo>
                  <a:close/>
                </a:path>
              </a:pathLst>
            </a:custGeom>
            <a:solidFill>
              <a:srgbClr val="CC0000"/>
            </a:solidFill>
            <a:ln>
              <a:noFill/>
            </a:ln>
          </p:spPr>
        </p:sp>
        <p:sp>
          <p:nvSpPr>
            <p:cNvPr id="127" name="Google Shape;127;p15"/>
            <p:cNvSpPr txBox="1"/>
            <p:nvPr/>
          </p:nvSpPr>
          <p:spPr>
            <a:xfrm>
              <a:off x="0" y="-38100"/>
              <a:ext cx="4833441" cy="15812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8" name="Google Shape;128;p15"/>
          <p:cNvGrpSpPr/>
          <p:nvPr/>
        </p:nvGrpSpPr>
        <p:grpSpPr>
          <a:xfrm>
            <a:off x="-31986" y="-144661"/>
            <a:ext cx="18351972" cy="600374"/>
            <a:chOff x="0" y="-38100"/>
            <a:chExt cx="4833441" cy="158123"/>
          </a:xfrm>
        </p:grpSpPr>
        <p:sp>
          <p:nvSpPr>
            <p:cNvPr id="129" name="Google Shape;129;p15"/>
            <p:cNvSpPr/>
            <p:nvPr/>
          </p:nvSpPr>
          <p:spPr>
            <a:xfrm>
              <a:off x="0" y="0"/>
              <a:ext cx="4833441" cy="120023"/>
            </a:xfrm>
            <a:custGeom>
              <a:rect b="b" l="l" r="r" t="t"/>
              <a:pathLst>
                <a:path extrusionOk="0" h="120023" w="4833441">
                  <a:moveTo>
                    <a:pt x="0" y="0"/>
                  </a:moveTo>
                  <a:lnTo>
                    <a:pt x="4833441" y="0"/>
                  </a:lnTo>
                  <a:lnTo>
                    <a:pt x="4833441" y="120023"/>
                  </a:lnTo>
                  <a:lnTo>
                    <a:pt x="0" y="120023"/>
                  </a:lnTo>
                  <a:close/>
                </a:path>
              </a:pathLst>
            </a:custGeom>
            <a:solidFill>
              <a:srgbClr val="CC0000"/>
            </a:solidFill>
            <a:ln>
              <a:noFill/>
            </a:ln>
          </p:spPr>
        </p:sp>
        <p:sp>
          <p:nvSpPr>
            <p:cNvPr id="130" name="Google Shape;130;p15"/>
            <p:cNvSpPr txBox="1"/>
            <p:nvPr/>
          </p:nvSpPr>
          <p:spPr>
            <a:xfrm>
              <a:off x="0" y="-38100"/>
              <a:ext cx="4833441" cy="15812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15"/>
          <p:cNvSpPr txBox="1"/>
          <p:nvPr/>
        </p:nvSpPr>
        <p:spPr>
          <a:xfrm>
            <a:off x="2906909" y="1385848"/>
            <a:ext cx="12474300" cy="1198500"/>
          </a:xfrm>
          <a:prstGeom prst="rect">
            <a:avLst/>
          </a:prstGeom>
          <a:noFill/>
          <a:ln>
            <a:noFill/>
          </a:ln>
        </p:spPr>
        <p:txBody>
          <a:bodyPr anchorCtr="0" anchor="t" bIns="0" lIns="0" spcFirstLastPara="1" rIns="0" wrap="square" tIns="0">
            <a:spAutoFit/>
          </a:bodyPr>
          <a:lstStyle/>
          <a:p>
            <a:pPr indent="0" lvl="0" marL="0" marR="0" rtl="0" algn="ctr">
              <a:lnSpc>
                <a:spcPct val="89990"/>
              </a:lnSpc>
              <a:spcBef>
                <a:spcPts val="0"/>
              </a:spcBef>
              <a:spcAft>
                <a:spcPts val="0"/>
              </a:spcAft>
              <a:buNone/>
            </a:pPr>
            <a:r>
              <a:rPr b="0" i="0" lang="en-US" sz="8652" u="none" cap="none" strike="noStrike">
                <a:solidFill>
                  <a:srgbClr val="CC0000"/>
                </a:solidFill>
                <a:latin typeface="Roboto Condensed"/>
                <a:ea typeface="Roboto Condensed"/>
                <a:cs typeface="Roboto Condensed"/>
                <a:sym typeface="Roboto Condensed"/>
              </a:rPr>
              <a:t>TABLE OF CONTENT</a:t>
            </a:r>
            <a:r>
              <a:rPr lang="en-US" sz="8652">
                <a:solidFill>
                  <a:srgbClr val="CC0000"/>
                </a:solidFill>
                <a:latin typeface="Roboto Condensed"/>
                <a:ea typeface="Roboto Condensed"/>
                <a:cs typeface="Roboto Condensed"/>
                <a:sym typeface="Roboto Condensed"/>
              </a:rPr>
              <a:t>S</a:t>
            </a:r>
            <a:endParaRPr/>
          </a:p>
        </p:txBody>
      </p:sp>
      <p:grpSp>
        <p:nvGrpSpPr>
          <p:cNvPr id="132" name="Google Shape;132;p15"/>
          <p:cNvGrpSpPr/>
          <p:nvPr/>
        </p:nvGrpSpPr>
        <p:grpSpPr>
          <a:xfrm>
            <a:off x="1606398" y="3907876"/>
            <a:ext cx="1030459" cy="727477"/>
            <a:chOff x="0" y="-28575"/>
            <a:chExt cx="903964" cy="638175"/>
          </a:xfrm>
        </p:grpSpPr>
        <p:sp>
          <p:nvSpPr>
            <p:cNvPr id="133" name="Google Shape;133;p15"/>
            <p:cNvSpPr/>
            <p:nvPr/>
          </p:nvSpPr>
          <p:spPr>
            <a:xfrm>
              <a:off x="0" y="0"/>
              <a:ext cx="903964" cy="609600"/>
            </a:xfrm>
            <a:custGeom>
              <a:rect b="b" l="l" r="r" t="t"/>
              <a:pathLst>
                <a:path extrusionOk="0" h="609600" w="903964">
                  <a:moveTo>
                    <a:pt x="203200" y="0"/>
                  </a:moveTo>
                  <a:lnTo>
                    <a:pt x="903964" y="0"/>
                  </a:lnTo>
                  <a:lnTo>
                    <a:pt x="700764" y="609600"/>
                  </a:lnTo>
                  <a:lnTo>
                    <a:pt x="0" y="609600"/>
                  </a:lnTo>
                  <a:lnTo>
                    <a:pt x="203200" y="0"/>
                  </a:lnTo>
                  <a:close/>
                </a:path>
              </a:pathLst>
            </a:custGeom>
            <a:solidFill>
              <a:srgbClr val="990000"/>
            </a:solidFill>
            <a:ln>
              <a:noFill/>
            </a:ln>
          </p:spPr>
        </p:sp>
        <p:sp>
          <p:nvSpPr>
            <p:cNvPr id="134" name="Google Shape;134;p15"/>
            <p:cNvSpPr txBox="1"/>
            <p:nvPr/>
          </p:nvSpPr>
          <p:spPr>
            <a:xfrm>
              <a:off x="101600" y="-28575"/>
              <a:ext cx="700764"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5"/>
          <p:cNvGrpSpPr/>
          <p:nvPr/>
        </p:nvGrpSpPr>
        <p:grpSpPr>
          <a:xfrm>
            <a:off x="9552690" y="3907876"/>
            <a:ext cx="1030459" cy="727477"/>
            <a:chOff x="0" y="-28575"/>
            <a:chExt cx="903964" cy="638175"/>
          </a:xfrm>
        </p:grpSpPr>
        <p:sp>
          <p:nvSpPr>
            <p:cNvPr id="136" name="Google Shape;136;p15"/>
            <p:cNvSpPr/>
            <p:nvPr/>
          </p:nvSpPr>
          <p:spPr>
            <a:xfrm>
              <a:off x="0" y="0"/>
              <a:ext cx="903964" cy="609600"/>
            </a:xfrm>
            <a:custGeom>
              <a:rect b="b" l="l" r="r" t="t"/>
              <a:pathLst>
                <a:path extrusionOk="0" h="609600" w="903964">
                  <a:moveTo>
                    <a:pt x="203200" y="0"/>
                  </a:moveTo>
                  <a:lnTo>
                    <a:pt x="903964" y="0"/>
                  </a:lnTo>
                  <a:lnTo>
                    <a:pt x="700764" y="609600"/>
                  </a:lnTo>
                  <a:lnTo>
                    <a:pt x="0" y="609600"/>
                  </a:lnTo>
                  <a:lnTo>
                    <a:pt x="203200" y="0"/>
                  </a:lnTo>
                  <a:close/>
                </a:path>
              </a:pathLst>
            </a:custGeom>
            <a:solidFill>
              <a:srgbClr val="990000"/>
            </a:solidFill>
            <a:ln>
              <a:noFill/>
            </a:ln>
          </p:spPr>
        </p:sp>
        <p:sp>
          <p:nvSpPr>
            <p:cNvPr id="137" name="Google Shape;137;p15"/>
            <p:cNvSpPr txBox="1"/>
            <p:nvPr/>
          </p:nvSpPr>
          <p:spPr>
            <a:xfrm>
              <a:off x="101600" y="-28575"/>
              <a:ext cx="700764"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15"/>
          <p:cNvGrpSpPr/>
          <p:nvPr/>
        </p:nvGrpSpPr>
        <p:grpSpPr>
          <a:xfrm>
            <a:off x="1606398" y="6235761"/>
            <a:ext cx="1030459" cy="727477"/>
            <a:chOff x="0" y="-28575"/>
            <a:chExt cx="903964" cy="638175"/>
          </a:xfrm>
        </p:grpSpPr>
        <p:sp>
          <p:nvSpPr>
            <p:cNvPr id="139" name="Google Shape;139;p15"/>
            <p:cNvSpPr/>
            <p:nvPr/>
          </p:nvSpPr>
          <p:spPr>
            <a:xfrm>
              <a:off x="0" y="0"/>
              <a:ext cx="903964" cy="609600"/>
            </a:xfrm>
            <a:custGeom>
              <a:rect b="b" l="l" r="r" t="t"/>
              <a:pathLst>
                <a:path extrusionOk="0" h="609600" w="903964">
                  <a:moveTo>
                    <a:pt x="203200" y="0"/>
                  </a:moveTo>
                  <a:lnTo>
                    <a:pt x="903964" y="0"/>
                  </a:lnTo>
                  <a:lnTo>
                    <a:pt x="700764" y="609600"/>
                  </a:lnTo>
                  <a:lnTo>
                    <a:pt x="0" y="609600"/>
                  </a:lnTo>
                  <a:lnTo>
                    <a:pt x="203200" y="0"/>
                  </a:lnTo>
                  <a:close/>
                </a:path>
              </a:pathLst>
            </a:custGeom>
            <a:solidFill>
              <a:srgbClr val="990000"/>
            </a:solidFill>
            <a:ln>
              <a:noFill/>
            </a:ln>
          </p:spPr>
        </p:sp>
        <p:sp>
          <p:nvSpPr>
            <p:cNvPr id="140" name="Google Shape;140;p15"/>
            <p:cNvSpPr txBox="1"/>
            <p:nvPr/>
          </p:nvSpPr>
          <p:spPr>
            <a:xfrm>
              <a:off x="101600" y="-28575"/>
              <a:ext cx="700764"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5"/>
          <p:cNvGrpSpPr/>
          <p:nvPr/>
        </p:nvGrpSpPr>
        <p:grpSpPr>
          <a:xfrm>
            <a:off x="9552690" y="6235761"/>
            <a:ext cx="1030459" cy="727477"/>
            <a:chOff x="0" y="-28575"/>
            <a:chExt cx="903964" cy="638175"/>
          </a:xfrm>
        </p:grpSpPr>
        <p:sp>
          <p:nvSpPr>
            <p:cNvPr id="142" name="Google Shape;142;p15"/>
            <p:cNvSpPr/>
            <p:nvPr/>
          </p:nvSpPr>
          <p:spPr>
            <a:xfrm>
              <a:off x="0" y="0"/>
              <a:ext cx="903964" cy="609600"/>
            </a:xfrm>
            <a:custGeom>
              <a:rect b="b" l="l" r="r" t="t"/>
              <a:pathLst>
                <a:path extrusionOk="0" h="609600" w="903964">
                  <a:moveTo>
                    <a:pt x="203200" y="0"/>
                  </a:moveTo>
                  <a:lnTo>
                    <a:pt x="903964" y="0"/>
                  </a:lnTo>
                  <a:lnTo>
                    <a:pt x="700764" y="609600"/>
                  </a:lnTo>
                  <a:lnTo>
                    <a:pt x="0" y="609600"/>
                  </a:lnTo>
                  <a:lnTo>
                    <a:pt x="203200" y="0"/>
                  </a:lnTo>
                  <a:close/>
                </a:path>
              </a:pathLst>
            </a:custGeom>
            <a:solidFill>
              <a:srgbClr val="990000"/>
            </a:solidFill>
            <a:ln>
              <a:noFill/>
            </a:ln>
          </p:spPr>
        </p:sp>
        <p:sp>
          <p:nvSpPr>
            <p:cNvPr id="143" name="Google Shape;143;p15"/>
            <p:cNvSpPr txBox="1"/>
            <p:nvPr/>
          </p:nvSpPr>
          <p:spPr>
            <a:xfrm>
              <a:off x="101600" y="-28575"/>
              <a:ext cx="700764"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15"/>
          <p:cNvGrpSpPr/>
          <p:nvPr/>
        </p:nvGrpSpPr>
        <p:grpSpPr>
          <a:xfrm>
            <a:off x="1606398" y="5072616"/>
            <a:ext cx="1030459" cy="727477"/>
            <a:chOff x="0" y="-28575"/>
            <a:chExt cx="903964" cy="638175"/>
          </a:xfrm>
        </p:grpSpPr>
        <p:sp>
          <p:nvSpPr>
            <p:cNvPr id="145" name="Google Shape;145;p15"/>
            <p:cNvSpPr/>
            <p:nvPr/>
          </p:nvSpPr>
          <p:spPr>
            <a:xfrm>
              <a:off x="0" y="0"/>
              <a:ext cx="903964" cy="609600"/>
            </a:xfrm>
            <a:custGeom>
              <a:rect b="b" l="l" r="r" t="t"/>
              <a:pathLst>
                <a:path extrusionOk="0" h="609600" w="903964">
                  <a:moveTo>
                    <a:pt x="203200" y="0"/>
                  </a:moveTo>
                  <a:lnTo>
                    <a:pt x="903964" y="0"/>
                  </a:lnTo>
                  <a:lnTo>
                    <a:pt x="700764" y="609600"/>
                  </a:lnTo>
                  <a:lnTo>
                    <a:pt x="0" y="609600"/>
                  </a:lnTo>
                  <a:lnTo>
                    <a:pt x="203200" y="0"/>
                  </a:lnTo>
                  <a:close/>
                </a:path>
              </a:pathLst>
            </a:custGeom>
            <a:solidFill>
              <a:srgbClr val="990000"/>
            </a:solidFill>
            <a:ln>
              <a:noFill/>
            </a:ln>
          </p:spPr>
        </p:sp>
        <p:sp>
          <p:nvSpPr>
            <p:cNvPr id="146" name="Google Shape;146;p15"/>
            <p:cNvSpPr txBox="1"/>
            <p:nvPr/>
          </p:nvSpPr>
          <p:spPr>
            <a:xfrm>
              <a:off x="101600" y="-28575"/>
              <a:ext cx="700764"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7" name="Google Shape;147;p15"/>
          <p:cNvGrpSpPr/>
          <p:nvPr/>
        </p:nvGrpSpPr>
        <p:grpSpPr>
          <a:xfrm>
            <a:off x="9552690" y="5072616"/>
            <a:ext cx="1030459" cy="727477"/>
            <a:chOff x="0" y="-28575"/>
            <a:chExt cx="903964" cy="638175"/>
          </a:xfrm>
        </p:grpSpPr>
        <p:sp>
          <p:nvSpPr>
            <p:cNvPr id="148" name="Google Shape;148;p15"/>
            <p:cNvSpPr/>
            <p:nvPr/>
          </p:nvSpPr>
          <p:spPr>
            <a:xfrm>
              <a:off x="0" y="0"/>
              <a:ext cx="903964" cy="609600"/>
            </a:xfrm>
            <a:custGeom>
              <a:rect b="b" l="l" r="r" t="t"/>
              <a:pathLst>
                <a:path extrusionOk="0" h="609600" w="903964">
                  <a:moveTo>
                    <a:pt x="203200" y="0"/>
                  </a:moveTo>
                  <a:lnTo>
                    <a:pt x="903964" y="0"/>
                  </a:lnTo>
                  <a:lnTo>
                    <a:pt x="700764" y="609600"/>
                  </a:lnTo>
                  <a:lnTo>
                    <a:pt x="0" y="609600"/>
                  </a:lnTo>
                  <a:lnTo>
                    <a:pt x="203200" y="0"/>
                  </a:lnTo>
                  <a:close/>
                </a:path>
              </a:pathLst>
            </a:custGeom>
            <a:solidFill>
              <a:srgbClr val="990000"/>
            </a:solidFill>
            <a:ln>
              <a:noFill/>
            </a:ln>
          </p:spPr>
        </p:sp>
        <p:sp>
          <p:nvSpPr>
            <p:cNvPr id="149" name="Google Shape;149;p15"/>
            <p:cNvSpPr txBox="1"/>
            <p:nvPr/>
          </p:nvSpPr>
          <p:spPr>
            <a:xfrm>
              <a:off x="101600" y="-28575"/>
              <a:ext cx="700764"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0" name="Google Shape;150;p15"/>
          <p:cNvGrpSpPr/>
          <p:nvPr/>
        </p:nvGrpSpPr>
        <p:grpSpPr>
          <a:xfrm>
            <a:off x="1772360" y="4023693"/>
            <a:ext cx="1164072" cy="727477"/>
            <a:chOff x="0" y="-28575"/>
            <a:chExt cx="1021176" cy="638175"/>
          </a:xfrm>
        </p:grpSpPr>
        <p:sp>
          <p:nvSpPr>
            <p:cNvPr id="151" name="Google Shape;151;p15"/>
            <p:cNvSpPr/>
            <p:nvPr/>
          </p:nvSpPr>
          <p:spPr>
            <a:xfrm>
              <a:off x="0" y="0"/>
              <a:ext cx="1021176" cy="609600"/>
            </a:xfrm>
            <a:custGeom>
              <a:rect b="b" l="l" r="r" t="t"/>
              <a:pathLst>
                <a:path extrusionOk="0" h="609600" w="1021176">
                  <a:moveTo>
                    <a:pt x="203200" y="0"/>
                  </a:moveTo>
                  <a:lnTo>
                    <a:pt x="1021176" y="0"/>
                  </a:lnTo>
                  <a:lnTo>
                    <a:pt x="817976" y="609600"/>
                  </a:lnTo>
                  <a:lnTo>
                    <a:pt x="0" y="609600"/>
                  </a:lnTo>
                  <a:lnTo>
                    <a:pt x="203200" y="0"/>
                  </a:lnTo>
                  <a:close/>
                </a:path>
              </a:pathLst>
            </a:custGeom>
            <a:solidFill>
              <a:srgbClr val="CC0000"/>
            </a:solidFill>
            <a:ln>
              <a:noFill/>
            </a:ln>
          </p:spPr>
        </p:sp>
        <p:sp>
          <p:nvSpPr>
            <p:cNvPr id="152" name="Google Shape;152;p15"/>
            <p:cNvSpPr txBox="1"/>
            <p:nvPr/>
          </p:nvSpPr>
          <p:spPr>
            <a:xfrm>
              <a:off x="101600" y="-28575"/>
              <a:ext cx="817976"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15"/>
          <p:cNvGrpSpPr/>
          <p:nvPr/>
        </p:nvGrpSpPr>
        <p:grpSpPr>
          <a:xfrm>
            <a:off x="9718651" y="4023693"/>
            <a:ext cx="1164072" cy="727477"/>
            <a:chOff x="0" y="-28575"/>
            <a:chExt cx="1021176" cy="638175"/>
          </a:xfrm>
        </p:grpSpPr>
        <p:sp>
          <p:nvSpPr>
            <p:cNvPr id="154" name="Google Shape;154;p15"/>
            <p:cNvSpPr/>
            <p:nvPr/>
          </p:nvSpPr>
          <p:spPr>
            <a:xfrm>
              <a:off x="0" y="0"/>
              <a:ext cx="1021176" cy="609600"/>
            </a:xfrm>
            <a:custGeom>
              <a:rect b="b" l="l" r="r" t="t"/>
              <a:pathLst>
                <a:path extrusionOk="0" h="609600" w="1021176">
                  <a:moveTo>
                    <a:pt x="203200" y="0"/>
                  </a:moveTo>
                  <a:lnTo>
                    <a:pt x="1021176" y="0"/>
                  </a:lnTo>
                  <a:lnTo>
                    <a:pt x="817976" y="609600"/>
                  </a:lnTo>
                  <a:lnTo>
                    <a:pt x="0" y="609600"/>
                  </a:lnTo>
                  <a:lnTo>
                    <a:pt x="203200" y="0"/>
                  </a:lnTo>
                  <a:close/>
                </a:path>
              </a:pathLst>
            </a:custGeom>
            <a:solidFill>
              <a:srgbClr val="CC0000"/>
            </a:solidFill>
            <a:ln>
              <a:noFill/>
            </a:ln>
          </p:spPr>
        </p:sp>
        <p:sp>
          <p:nvSpPr>
            <p:cNvPr id="155" name="Google Shape;155;p15"/>
            <p:cNvSpPr txBox="1"/>
            <p:nvPr/>
          </p:nvSpPr>
          <p:spPr>
            <a:xfrm>
              <a:off x="101600" y="-28575"/>
              <a:ext cx="817976"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6" name="Google Shape;156;p15"/>
          <p:cNvGrpSpPr/>
          <p:nvPr/>
        </p:nvGrpSpPr>
        <p:grpSpPr>
          <a:xfrm>
            <a:off x="1772360" y="6351578"/>
            <a:ext cx="1164072" cy="727477"/>
            <a:chOff x="0" y="-28575"/>
            <a:chExt cx="1021176" cy="638175"/>
          </a:xfrm>
        </p:grpSpPr>
        <p:sp>
          <p:nvSpPr>
            <p:cNvPr id="157" name="Google Shape;157;p15"/>
            <p:cNvSpPr/>
            <p:nvPr/>
          </p:nvSpPr>
          <p:spPr>
            <a:xfrm>
              <a:off x="0" y="0"/>
              <a:ext cx="1021176" cy="609600"/>
            </a:xfrm>
            <a:custGeom>
              <a:rect b="b" l="l" r="r" t="t"/>
              <a:pathLst>
                <a:path extrusionOk="0" h="609600" w="1021176">
                  <a:moveTo>
                    <a:pt x="203200" y="0"/>
                  </a:moveTo>
                  <a:lnTo>
                    <a:pt x="1021176" y="0"/>
                  </a:lnTo>
                  <a:lnTo>
                    <a:pt x="817976" y="609600"/>
                  </a:lnTo>
                  <a:lnTo>
                    <a:pt x="0" y="609600"/>
                  </a:lnTo>
                  <a:lnTo>
                    <a:pt x="203200" y="0"/>
                  </a:lnTo>
                  <a:close/>
                </a:path>
              </a:pathLst>
            </a:custGeom>
            <a:solidFill>
              <a:srgbClr val="CC0000"/>
            </a:solidFill>
            <a:ln>
              <a:noFill/>
            </a:ln>
          </p:spPr>
        </p:sp>
        <p:sp>
          <p:nvSpPr>
            <p:cNvPr id="158" name="Google Shape;158;p15"/>
            <p:cNvSpPr txBox="1"/>
            <p:nvPr/>
          </p:nvSpPr>
          <p:spPr>
            <a:xfrm>
              <a:off x="101600" y="-28575"/>
              <a:ext cx="817976"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p15"/>
          <p:cNvGrpSpPr/>
          <p:nvPr/>
        </p:nvGrpSpPr>
        <p:grpSpPr>
          <a:xfrm>
            <a:off x="9718651" y="6351578"/>
            <a:ext cx="1164072" cy="727477"/>
            <a:chOff x="0" y="-28575"/>
            <a:chExt cx="1021176" cy="638175"/>
          </a:xfrm>
        </p:grpSpPr>
        <p:sp>
          <p:nvSpPr>
            <p:cNvPr id="160" name="Google Shape;160;p15"/>
            <p:cNvSpPr/>
            <p:nvPr/>
          </p:nvSpPr>
          <p:spPr>
            <a:xfrm>
              <a:off x="0" y="0"/>
              <a:ext cx="1021176" cy="609600"/>
            </a:xfrm>
            <a:custGeom>
              <a:rect b="b" l="l" r="r" t="t"/>
              <a:pathLst>
                <a:path extrusionOk="0" h="609600" w="1021176">
                  <a:moveTo>
                    <a:pt x="203200" y="0"/>
                  </a:moveTo>
                  <a:lnTo>
                    <a:pt x="1021176" y="0"/>
                  </a:lnTo>
                  <a:lnTo>
                    <a:pt x="817976" y="609600"/>
                  </a:lnTo>
                  <a:lnTo>
                    <a:pt x="0" y="609600"/>
                  </a:lnTo>
                  <a:lnTo>
                    <a:pt x="203200" y="0"/>
                  </a:lnTo>
                  <a:close/>
                </a:path>
              </a:pathLst>
            </a:custGeom>
            <a:solidFill>
              <a:srgbClr val="CC0000"/>
            </a:solidFill>
            <a:ln>
              <a:noFill/>
            </a:ln>
          </p:spPr>
        </p:sp>
        <p:sp>
          <p:nvSpPr>
            <p:cNvPr id="161" name="Google Shape;161;p15"/>
            <p:cNvSpPr txBox="1"/>
            <p:nvPr/>
          </p:nvSpPr>
          <p:spPr>
            <a:xfrm>
              <a:off x="101600" y="-28575"/>
              <a:ext cx="817976"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15"/>
          <p:cNvGrpSpPr/>
          <p:nvPr/>
        </p:nvGrpSpPr>
        <p:grpSpPr>
          <a:xfrm>
            <a:off x="1772360" y="5188433"/>
            <a:ext cx="1164072" cy="727477"/>
            <a:chOff x="0" y="-28575"/>
            <a:chExt cx="1021176" cy="638175"/>
          </a:xfrm>
        </p:grpSpPr>
        <p:sp>
          <p:nvSpPr>
            <p:cNvPr id="163" name="Google Shape;163;p15"/>
            <p:cNvSpPr/>
            <p:nvPr/>
          </p:nvSpPr>
          <p:spPr>
            <a:xfrm>
              <a:off x="0" y="0"/>
              <a:ext cx="1021176" cy="609600"/>
            </a:xfrm>
            <a:custGeom>
              <a:rect b="b" l="l" r="r" t="t"/>
              <a:pathLst>
                <a:path extrusionOk="0" h="609600" w="1021176">
                  <a:moveTo>
                    <a:pt x="203200" y="0"/>
                  </a:moveTo>
                  <a:lnTo>
                    <a:pt x="1021176" y="0"/>
                  </a:lnTo>
                  <a:lnTo>
                    <a:pt x="817976" y="609600"/>
                  </a:lnTo>
                  <a:lnTo>
                    <a:pt x="0" y="609600"/>
                  </a:lnTo>
                  <a:lnTo>
                    <a:pt x="203200" y="0"/>
                  </a:lnTo>
                  <a:close/>
                </a:path>
              </a:pathLst>
            </a:custGeom>
            <a:solidFill>
              <a:srgbClr val="CC0000"/>
            </a:solidFill>
            <a:ln>
              <a:noFill/>
            </a:ln>
          </p:spPr>
        </p:sp>
        <p:sp>
          <p:nvSpPr>
            <p:cNvPr id="164" name="Google Shape;164;p15"/>
            <p:cNvSpPr txBox="1"/>
            <p:nvPr/>
          </p:nvSpPr>
          <p:spPr>
            <a:xfrm>
              <a:off x="101600" y="-28575"/>
              <a:ext cx="817976"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15"/>
          <p:cNvGrpSpPr/>
          <p:nvPr/>
        </p:nvGrpSpPr>
        <p:grpSpPr>
          <a:xfrm>
            <a:off x="9718651" y="5188433"/>
            <a:ext cx="1164072" cy="727477"/>
            <a:chOff x="0" y="-28575"/>
            <a:chExt cx="1021176" cy="638175"/>
          </a:xfrm>
        </p:grpSpPr>
        <p:sp>
          <p:nvSpPr>
            <p:cNvPr id="166" name="Google Shape;166;p15"/>
            <p:cNvSpPr/>
            <p:nvPr/>
          </p:nvSpPr>
          <p:spPr>
            <a:xfrm>
              <a:off x="0" y="0"/>
              <a:ext cx="1021176" cy="609600"/>
            </a:xfrm>
            <a:custGeom>
              <a:rect b="b" l="l" r="r" t="t"/>
              <a:pathLst>
                <a:path extrusionOk="0" h="609600" w="1021176">
                  <a:moveTo>
                    <a:pt x="203200" y="0"/>
                  </a:moveTo>
                  <a:lnTo>
                    <a:pt x="1021176" y="0"/>
                  </a:lnTo>
                  <a:lnTo>
                    <a:pt x="817976" y="609600"/>
                  </a:lnTo>
                  <a:lnTo>
                    <a:pt x="0" y="609600"/>
                  </a:lnTo>
                  <a:lnTo>
                    <a:pt x="203200" y="0"/>
                  </a:lnTo>
                  <a:close/>
                </a:path>
              </a:pathLst>
            </a:custGeom>
            <a:solidFill>
              <a:srgbClr val="CC0000"/>
            </a:solidFill>
            <a:ln>
              <a:noFill/>
            </a:ln>
          </p:spPr>
        </p:sp>
        <p:sp>
          <p:nvSpPr>
            <p:cNvPr id="167" name="Google Shape;167;p15"/>
            <p:cNvSpPr txBox="1"/>
            <p:nvPr/>
          </p:nvSpPr>
          <p:spPr>
            <a:xfrm>
              <a:off x="101600" y="-28575"/>
              <a:ext cx="817976" cy="638175"/>
            </a:xfrm>
            <a:prstGeom prst="rect">
              <a:avLst/>
            </a:prstGeom>
            <a:noFill/>
            <a:ln>
              <a:noFill/>
            </a:ln>
          </p:spPr>
          <p:txBody>
            <a:bodyPr anchorCtr="0" anchor="ctr" bIns="50800" lIns="50800" spcFirstLastPara="1" rIns="50800" wrap="square" tIns="50800">
              <a:noAutofit/>
            </a:bodyPr>
            <a:lstStyle/>
            <a:p>
              <a:pPr indent="0" lvl="0" marL="0" marR="0" rtl="0" algn="ctr">
                <a:lnSpc>
                  <a:spcPct val="118499"/>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8" name="Google Shape;168;p15"/>
          <p:cNvSpPr txBox="1"/>
          <p:nvPr/>
        </p:nvSpPr>
        <p:spPr>
          <a:xfrm>
            <a:off x="3101124" y="4050871"/>
            <a:ext cx="4323458" cy="584548"/>
          </a:xfrm>
          <a:prstGeom prst="rect">
            <a:avLst/>
          </a:prstGeom>
          <a:noFill/>
          <a:ln>
            <a:noFill/>
          </a:ln>
        </p:spPr>
        <p:txBody>
          <a:bodyPr anchorCtr="0" anchor="t" bIns="0" lIns="0" spcFirstLastPara="1" rIns="0" wrap="square" tIns="0">
            <a:spAutoFit/>
          </a:bodyPr>
          <a:lstStyle/>
          <a:p>
            <a:pPr indent="0" lvl="0" marL="0" marR="0" rtl="0" algn="l">
              <a:lnSpc>
                <a:spcPct val="110007"/>
              </a:lnSpc>
              <a:spcBef>
                <a:spcPts val="0"/>
              </a:spcBef>
              <a:spcAft>
                <a:spcPts val="0"/>
              </a:spcAft>
              <a:buNone/>
            </a:pPr>
            <a:r>
              <a:rPr b="0" i="0" lang="en-US" sz="4027" u="none" cap="none" strike="noStrike">
                <a:solidFill>
                  <a:srgbClr val="000000"/>
                </a:solidFill>
                <a:latin typeface="Roboto Condensed"/>
                <a:ea typeface="Roboto Condensed"/>
                <a:cs typeface="Roboto Condensed"/>
                <a:sym typeface="Roboto Condensed"/>
              </a:rPr>
              <a:t>About College</a:t>
            </a:r>
            <a:endParaRPr/>
          </a:p>
        </p:txBody>
      </p:sp>
      <p:sp>
        <p:nvSpPr>
          <p:cNvPr id="169" name="Google Shape;169;p15"/>
          <p:cNvSpPr txBox="1"/>
          <p:nvPr/>
        </p:nvSpPr>
        <p:spPr>
          <a:xfrm>
            <a:off x="11047415" y="4050871"/>
            <a:ext cx="5224584" cy="584548"/>
          </a:xfrm>
          <a:prstGeom prst="rect">
            <a:avLst/>
          </a:prstGeom>
          <a:noFill/>
          <a:ln>
            <a:noFill/>
          </a:ln>
        </p:spPr>
        <p:txBody>
          <a:bodyPr anchorCtr="0" anchor="t" bIns="0" lIns="0" spcFirstLastPara="1" rIns="0" wrap="square" tIns="0">
            <a:spAutoFit/>
          </a:bodyPr>
          <a:lstStyle/>
          <a:p>
            <a:pPr indent="0" lvl="0" marL="0" marR="0" rtl="0" algn="l">
              <a:lnSpc>
                <a:spcPct val="110007"/>
              </a:lnSpc>
              <a:spcBef>
                <a:spcPts val="0"/>
              </a:spcBef>
              <a:spcAft>
                <a:spcPts val="0"/>
              </a:spcAft>
              <a:buNone/>
            </a:pPr>
            <a:r>
              <a:rPr b="0" i="0" lang="en-US" sz="4027" u="none" cap="none" strike="noStrike">
                <a:solidFill>
                  <a:srgbClr val="000000"/>
                </a:solidFill>
                <a:latin typeface="Roboto Condensed"/>
                <a:ea typeface="Roboto Condensed"/>
                <a:cs typeface="Roboto Condensed"/>
                <a:sym typeface="Roboto Condensed"/>
              </a:rPr>
              <a:t>Campus Advantage</a:t>
            </a:r>
            <a:endParaRPr/>
          </a:p>
        </p:txBody>
      </p:sp>
      <p:sp>
        <p:nvSpPr>
          <p:cNvPr id="170" name="Google Shape;170;p15"/>
          <p:cNvSpPr txBox="1"/>
          <p:nvPr/>
        </p:nvSpPr>
        <p:spPr>
          <a:xfrm>
            <a:off x="3101124" y="6378756"/>
            <a:ext cx="6061041" cy="584548"/>
          </a:xfrm>
          <a:prstGeom prst="rect">
            <a:avLst/>
          </a:prstGeom>
          <a:noFill/>
          <a:ln>
            <a:noFill/>
          </a:ln>
        </p:spPr>
        <p:txBody>
          <a:bodyPr anchorCtr="0" anchor="t" bIns="0" lIns="0" spcFirstLastPara="1" rIns="0" wrap="square" tIns="0">
            <a:spAutoFit/>
          </a:bodyPr>
          <a:lstStyle/>
          <a:p>
            <a:pPr indent="0" lvl="0" marL="0" marR="0" rtl="0" algn="l">
              <a:lnSpc>
                <a:spcPct val="110007"/>
              </a:lnSpc>
              <a:spcBef>
                <a:spcPts val="0"/>
              </a:spcBef>
              <a:spcAft>
                <a:spcPts val="0"/>
              </a:spcAft>
              <a:buNone/>
            </a:pPr>
            <a:r>
              <a:rPr b="0" i="0" lang="en-US" sz="4027" u="none" cap="none" strike="noStrike">
                <a:solidFill>
                  <a:srgbClr val="000000"/>
                </a:solidFill>
                <a:latin typeface="Roboto Condensed"/>
                <a:ea typeface="Roboto Condensed"/>
                <a:cs typeface="Roboto Condensed"/>
                <a:sym typeface="Roboto Condensed"/>
              </a:rPr>
              <a:t>Campus Major</a:t>
            </a:r>
            <a:endParaRPr/>
          </a:p>
        </p:txBody>
      </p:sp>
      <p:sp>
        <p:nvSpPr>
          <p:cNvPr id="171" name="Google Shape;171;p15"/>
          <p:cNvSpPr txBox="1"/>
          <p:nvPr/>
        </p:nvSpPr>
        <p:spPr>
          <a:xfrm>
            <a:off x="11047415" y="6378756"/>
            <a:ext cx="5415732" cy="584548"/>
          </a:xfrm>
          <a:prstGeom prst="rect">
            <a:avLst/>
          </a:prstGeom>
          <a:noFill/>
          <a:ln>
            <a:noFill/>
          </a:ln>
        </p:spPr>
        <p:txBody>
          <a:bodyPr anchorCtr="0" anchor="t" bIns="0" lIns="0" spcFirstLastPara="1" rIns="0" wrap="square" tIns="0">
            <a:spAutoFit/>
          </a:bodyPr>
          <a:lstStyle/>
          <a:p>
            <a:pPr indent="0" lvl="0" marL="0" marR="0" rtl="0" algn="l">
              <a:lnSpc>
                <a:spcPct val="110007"/>
              </a:lnSpc>
              <a:spcBef>
                <a:spcPts val="0"/>
              </a:spcBef>
              <a:spcAft>
                <a:spcPts val="0"/>
              </a:spcAft>
              <a:buNone/>
            </a:pPr>
            <a:r>
              <a:rPr b="0" i="0" lang="en-US" sz="4027" u="none" cap="none" strike="noStrike">
                <a:solidFill>
                  <a:srgbClr val="000000"/>
                </a:solidFill>
                <a:latin typeface="Roboto Condensed"/>
                <a:ea typeface="Roboto Condensed"/>
                <a:cs typeface="Roboto Condensed"/>
                <a:sym typeface="Roboto Condensed"/>
              </a:rPr>
              <a:t>Our Contact</a:t>
            </a:r>
            <a:endParaRPr/>
          </a:p>
        </p:txBody>
      </p:sp>
      <p:sp>
        <p:nvSpPr>
          <p:cNvPr id="172" name="Google Shape;172;p15"/>
          <p:cNvSpPr txBox="1"/>
          <p:nvPr/>
        </p:nvSpPr>
        <p:spPr>
          <a:xfrm>
            <a:off x="3101124" y="5215611"/>
            <a:ext cx="5661493" cy="584548"/>
          </a:xfrm>
          <a:prstGeom prst="rect">
            <a:avLst/>
          </a:prstGeom>
          <a:noFill/>
          <a:ln>
            <a:noFill/>
          </a:ln>
        </p:spPr>
        <p:txBody>
          <a:bodyPr anchorCtr="0" anchor="t" bIns="0" lIns="0" spcFirstLastPara="1" rIns="0" wrap="square" tIns="0">
            <a:spAutoFit/>
          </a:bodyPr>
          <a:lstStyle/>
          <a:p>
            <a:pPr indent="0" lvl="0" marL="0" marR="0" rtl="0" algn="l">
              <a:lnSpc>
                <a:spcPct val="110007"/>
              </a:lnSpc>
              <a:spcBef>
                <a:spcPts val="0"/>
              </a:spcBef>
              <a:spcAft>
                <a:spcPts val="0"/>
              </a:spcAft>
              <a:buNone/>
            </a:pPr>
            <a:r>
              <a:rPr b="0" i="0" lang="en-US" sz="4027" u="none" cap="none" strike="noStrike">
                <a:solidFill>
                  <a:srgbClr val="000000"/>
                </a:solidFill>
                <a:latin typeface="Roboto Condensed"/>
                <a:ea typeface="Roboto Condensed"/>
                <a:cs typeface="Roboto Condensed"/>
                <a:sym typeface="Roboto Condensed"/>
              </a:rPr>
              <a:t>Vision &amp; Mission</a:t>
            </a:r>
            <a:endParaRPr/>
          </a:p>
        </p:txBody>
      </p:sp>
      <p:sp>
        <p:nvSpPr>
          <p:cNvPr id="173" name="Google Shape;173;p15"/>
          <p:cNvSpPr txBox="1"/>
          <p:nvPr/>
        </p:nvSpPr>
        <p:spPr>
          <a:xfrm>
            <a:off x="11047415" y="5215611"/>
            <a:ext cx="5634186" cy="584548"/>
          </a:xfrm>
          <a:prstGeom prst="rect">
            <a:avLst/>
          </a:prstGeom>
          <a:noFill/>
          <a:ln>
            <a:noFill/>
          </a:ln>
        </p:spPr>
        <p:txBody>
          <a:bodyPr anchorCtr="0" anchor="t" bIns="0" lIns="0" spcFirstLastPara="1" rIns="0" wrap="square" tIns="0">
            <a:spAutoFit/>
          </a:bodyPr>
          <a:lstStyle/>
          <a:p>
            <a:pPr indent="0" lvl="0" marL="0" marR="0" rtl="0" algn="l">
              <a:lnSpc>
                <a:spcPct val="110007"/>
              </a:lnSpc>
              <a:spcBef>
                <a:spcPts val="0"/>
              </a:spcBef>
              <a:spcAft>
                <a:spcPts val="0"/>
              </a:spcAft>
              <a:buNone/>
            </a:pPr>
            <a:r>
              <a:rPr b="0" i="0" lang="en-US" sz="4027" u="none" cap="none" strike="noStrike">
                <a:solidFill>
                  <a:srgbClr val="000000"/>
                </a:solidFill>
                <a:latin typeface="Roboto Condensed"/>
                <a:ea typeface="Roboto Condensed"/>
                <a:cs typeface="Roboto Condensed"/>
                <a:sym typeface="Roboto Condensed"/>
              </a:rPr>
              <a:t>Registration Stages</a:t>
            </a:r>
            <a:endParaRPr/>
          </a:p>
        </p:txBody>
      </p:sp>
      <p:sp>
        <p:nvSpPr>
          <p:cNvPr id="174" name="Google Shape;174;p15"/>
          <p:cNvSpPr txBox="1"/>
          <p:nvPr/>
        </p:nvSpPr>
        <p:spPr>
          <a:xfrm>
            <a:off x="1977689" y="4201259"/>
            <a:ext cx="736300" cy="509773"/>
          </a:xfrm>
          <a:prstGeom prst="rect">
            <a:avLst/>
          </a:prstGeom>
          <a:noFill/>
          <a:ln>
            <a:noFill/>
          </a:ln>
        </p:spPr>
        <p:txBody>
          <a:bodyPr anchorCtr="0" anchor="t" bIns="0" lIns="0" spcFirstLastPara="1" rIns="0" wrap="square" tIns="0">
            <a:spAutoFit/>
          </a:bodyPr>
          <a:lstStyle/>
          <a:p>
            <a:pPr indent="0" lvl="0" marL="0" marR="0" rtl="0" algn="ctr">
              <a:lnSpc>
                <a:spcPct val="90012"/>
              </a:lnSpc>
              <a:spcBef>
                <a:spcPts val="0"/>
              </a:spcBef>
              <a:spcAft>
                <a:spcPts val="0"/>
              </a:spcAft>
              <a:buNone/>
            </a:pPr>
            <a:r>
              <a:rPr b="1" i="0" lang="en-US" sz="4065" u="none" cap="none" strike="noStrike">
                <a:solidFill>
                  <a:srgbClr val="FFFFFF"/>
                </a:solidFill>
                <a:latin typeface="Roboto Condensed SemiBold"/>
                <a:ea typeface="Roboto Condensed SemiBold"/>
                <a:cs typeface="Roboto Condensed SemiBold"/>
                <a:sym typeface="Roboto Condensed SemiBold"/>
              </a:rPr>
              <a:t>1</a:t>
            </a:r>
            <a:endParaRPr/>
          </a:p>
        </p:txBody>
      </p:sp>
      <p:sp>
        <p:nvSpPr>
          <p:cNvPr id="175" name="Google Shape;175;p15"/>
          <p:cNvSpPr txBox="1"/>
          <p:nvPr/>
        </p:nvSpPr>
        <p:spPr>
          <a:xfrm>
            <a:off x="9923980" y="4201259"/>
            <a:ext cx="736300" cy="509773"/>
          </a:xfrm>
          <a:prstGeom prst="rect">
            <a:avLst/>
          </a:prstGeom>
          <a:noFill/>
          <a:ln>
            <a:noFill/>
          </a:ln>
        </p:spPr>
        <p:txBody>
          <a:bodyPr anchorCtr="0" anchor="t" bIns="0" lIns="0" spcFirstLastPara="1" rIns="0" wrap="square" tIns="0">
            <a:spAutoFit/>
          </a:bodyPr>
          <a:lstStyle/>
          <a:p>
            <a:pPr indent="0" lvl="0" marL="0" marR="0" rtl="0" algn="ctr">
              <a:lnSpc>
                <a:spcPct val="90012"/>
              </a:lnSpc>
              <a:spcBef>
                <a:spcPts val="0"/>
              </a:spcBef>
              <a:spcAft>
                <a:spcPts val="0"/>
              </a:spcAft>
              <a:buNone/>
            </a:pPr>
            <a:r>
              <a:rPr b="1" i="0" lang="en-US" sz="4065" u="none" cap="none" strike="noStrike">
                <a:solidFill>
                  <a:srgbClr val="FFFFFF"/>
                </a:solidFill>
                <a:latin typeface="Roboto Condensed SemiBold"/>
                <a:ea typeface="Roboto Condensed SemiBold"/>
                <a:cs typeface="Roboto Condensed SemiBold"/>
                <a:sym typeface="Roboto Condensed SemiBold"/>
              </a:rPr>
              <a:t>4</a:t>
            </a:r>
            <a:endParaRPr/>
          </a:p>
        </p:txBody>
      </p:sp>
      <p:sp>
        <p:nvSpPr>
          <p:cNvPr id="176" name="Google Shape;176;p15"/>
          <p:cNvSpPr txBox="1"/>
          <p:nvPr/>
        </p:nvSpPr>
        <p:spPr>
          <a:xfrm>
            <a:off x="1977689" y="6529144"/>
            <a:ext cx="736300" cy="509773"/>
          </a:xfrm>
          <a:prstGeom prst="rect">
            <a:avLst/>
          </a:prstGeom>
          <a:noFill/>
          <a:ln>
            <a:noFill/>
          </a:ln>
        </p:spPr>
        <p:txBody>
          <a:bodyPr anchorCtr="0" anchor="t" bIns="0" lIns="0" spcFirstLastPara="1" rIns="0" wrap="square" tIns="0">
            <a:spAutoFit/>
          </a:bodyPr>
          <a:lstStyle/>
          <a:p>
            <a:pPr indent="0" lvl="0" marL="0" marR="0" rtl="0" algn="ctr">
              <a:lnSpc>
                <a:spcPct val="90012"/>
              </a:lnSpc>
              <a:spcBef>
                <a:spcPts val="0"/>
              </a:spcBef>
              <a:spcAft>
                <a:spcPts val="0"/>
              </a:spcAft>
              <a:buNone/>
            </a:pPr>
            <a:r>
              <a:rPr b="1" i="0" lang="en-US" sz="4065" u="none" cap="none" strike="noStrike">
                <a:solidFill>
                  <a:srgbClr val="FFFFFF"/>
                </a:solidFill>
                <a:latin typeface="Roboto Condensed SemiBold"/>
                <a:ea typeface="Roboto Condensed SemiBold"/>
                <a:cs typeface="Roboto Condensed SemiBold"/>
                <a:sym typeface="Roboto Condensed SemiBold"/>
              </a:rPr>
              <a:t>3</a:t>
            </a:r>
            <a:endParaRPr/>
          </a:p>
        </p:txBody>
      </p:sp>
      <p:sp>
        <p:nvSpPr>
          <p:cNvPr id="177" name="Google Shape;177;p15"/>
          <p:cNvSpPr txBox="1"/>
          <p:nvPr/>
        </p:nvSpPr>
        <p:spPr>
          <a:xfrm>
            <a:off x="9923980" y="6529144"/>
            <a:ext cx="736300" cy="509773"/>
          </a:xfrm>
          <a:prstGeom prst="rect">
            <a:avLst/>
          </a:prstGeom>
          <a:noFill/>
          <a:ln>
            <a:noFill/>
          </a:ln>
        </p:spPr>
        <p:txBody>
          <a:bodyPr anchorCtr="0" anchor="t" bIns="0" lIns="0" spcFirstLastPara="1" rIns="0" wrap="square" tIns="0">
            <a:spAutoFit/>
          </a:bodyPr>
          <a:lstStyle/>
          <a:p>
            <a:pPr indent="0" lvl="0" marL="0" marR="0" rtl="0" algn="ctr">
              <a:lnSpc>
                <a:spcPct val="90012"/>
              </a:lnSpc>
              <a:spcBef>
                <a:spcPts val="0"/>
              </a:spcBef>
              <a:spcAft>
                <a:spcPts val="0"/>
              </a:spcAft>
              <a:buNone/>
            </a:pPr>
            <a:r>
              <a:rPr b="1" i="0" lang="en-US" sz="4065" u="none" cap="none" strike="noStrike">
                <a:solidFill>
                  <a:srgbClr val="FFFFFF"/>
                </a:solidFill>
                <a:latin typeface="Roboto Condensed SemiBold"/>
                <a:ea typeface="Roboto Condensed SemiBold"/>
                <a:cs typeface="Roboto Condensed SemiBold"/>
                <a:sym typeface="Roboto Condensed SemiBold"/>
              </a:rPr>
              <a:t>6</a:t>
            </a:r>
            <a:endParaRPr/>
          </a:p>
        </p:txBody>
      </p:sp>
      <p:sp>
        <p:nvSpPr>
          <p:cNvPr id="178" name="Google Shape;178;p15"/>
          <p:cNvSpPr txBox="1"/>
          <p:nvPr/>
        </p:nvSpPr>
        <p:spPr>
          <a:xfrm>
            <a:off x="1977689" y="5365999"/>
            <a:ext cx="736300" cy="509773"/>
          </a:xfrm>
          <a:prstGeom prst="rect">
            <a:avLst/>
          </a:prstGeom>
          <a:noFill/>
          <a:ln>
            <a:noFill/>
          </a:ln>
        </p:spPr>
        <p:txBody>
          <a:bodyPr anchorCtr="0" anchor="t" bIns="0" lIns="0" spcFirstLastPara="1" rIns="0" wrap="square" tIns="0">
            <a:spAutoFit/>
          </a:bodyPr>
          <a:lstStyle/>
          <a:p>
            <a:pPr indent="0" lvl="0" marL="0" marR="0" rtl="0" algn="ctr">
              <a:lnSpc>
                <a:spcPct val="90012"/>
              </a:lnSpc>
              <a:spcBef>
                <a:spcPts val="0"/>
              </a:spcBef>
              <a:spcAft>
                <a:spcPts val="0"/>
              </a:spcAft>
              <a:buNone/>
            </a:pPr>
            <a:r>
              <a:rPr b="1" i="0" lang="en-US" sz="4065" u="none" cap="none" strike="noStrike">
                <a:solidFill>
                  <a:srgbClr val="FFFFFF"/>
                </a:solidFill>
                <a:latin typeface="Roboto Condensed SemiBold"/>
                <a:ea typeface="Roboto Condensed SemiBold"/>
                <a:cs typeface="Roboto Condensed SemiBold"/>
                <a:sym typeface="Roboto Condensed SemiBold"/>
              </a:rPr>
              <a:t>2</a:t>
            </a:r>
            <a:endParaRPr/>
          </a:p>
        </p:txBody>
      </p:sp>
      <p:sp>
        <p:nvSpPr>
          <p:cNvPr id="179" name="Google Shape;179;p15"/>
          <p:cNvSpPr txBox="1"/>
          <p:nvPr/>
        </p:nvSpPr>
        <p:spPr>
          <a:xfrm>
            <a:off x="9923980" y="5365999"/>
            <a:ext cx="736300" cy="509773"/>
          </a:xfrm>
          <a:prstGeom prst="rect">
            <a:avLst/>
          </a:prstGeom>
          <a:noFill/>
          <a:ln>
            <a:noFill/>
          </a:ln>
        </p:spPr>
        <p:txBody>
          <a:bodyPr anchorCtr="0" anchor="t" bIns="0" lIns="0" spcFirstLastPara="1" rIns="0" wrap="square" tIns="0">
            <a:spAutoFit/>
          </a:bodyPr>
          <a:lstStyle/>
          <a:p>
            <a:pPr indent="0" lvl="0" marL="0" marR="0" rtl="0" algn="ctr">
              <a:lnSpc>
                <a:spcPct val="90012"/>
              </a:lnSpc>
              <a:spcBef>
                <a:spcPts val="0"/>
              </a:spcBef>
              <a:spcAft>
                <a:spcPts val="0"/>
              </a:spcAft>
              <a:buNone/>
            </a:pPr>
            <a:r>
              <a:rPr b="1" i="0" lang="en-US" sz="4065" u="none" cap="none" strike="noStrike">
                <a:solidFill>
                  <a:srgbClr val="FFFFFF"/>
                </a:solidFill>
                <a:latin typeface="Roboto Condensed SemiBold"/>
                <a:ea typeface="Roboto Condensed SemiBold"/>
                <a:cs typeface="Roboto Condensed SemiBold"/>
                <a:sym typeface="Roboto Condensed SemiBold"/>
              </a:rPr>
              <a:t>5</a:t>
            </a:r>
            <a:endParaRPr/>
          </a:p>
        </p:txBody>
      </p:sp>
      <p:cxnSp>
        <p:nvCxnSpPr>
          <p:cNvPr id="180" name="Google Shape;180;p15"/>
          <p:cNvCxnSpPr/>
          <p:nvPr/>
        </p:nvCxnSpPr>
        <p:spPr>
          <a:xfrm>
            <a:off x="5897880" y="2551166"/>
            <a:ext cx="6492240" cy="0"/>
          </a:xfrm>
          <a:prstGeom prst="straightConnector1">
            <a:avLst/>
          </a:prstGeom>
          <a:noFill/>
          <a:ln cap="flat" cmpd="sng" w="38100">
            <a:solidFill>
              <a:srgbClr val="CC0000"/>
            </a:solidFill>
            <a:prstDash val="solid"/>
            <a:round/>
            <a:headEnd len="sm" w="sm" type="none"/>
            <a:tailEnd len="sm" w="sm" type="none"/>
          </a:ln>
        </p:spPr>
      </p:cxnSp>
      <p:grpSp>
        <p:nvGrpSpPr>
          <p:cNvPr id="181" name="Google Shape;181;p15"/>
          <p:cNvGrpSpPr/>
          <p:nvPr/>
        </p:nvGrpSpPr>
        <p:grpSpPr>
          <a:xfrm>
            <a:off x="7250130" y="0"/>
            <a:ext cx="3787739" cy="1214397"/>
            <a:chOff x="0" y="0"/>
            <a:chExt cx="5050319" cy="1619197"/>
          </a:xfrm>
        </p:grpSpPr>
        <p:sp>
          <p:nvSpPr>
            <p:cNvPr id="182" name="Google Shape;182;p15"/>
            <p:cNvSpPr/>
            <p:nvPr/>
          </p:nvSpPr>
          <p:spPr>
            <a:xfrm>
              <a:off x="48948" y="0"/>
              <a:ext cx="4952422" cy="779548"/>
            </a:xfrm>
            <a:custGeom>
              <a:rect b="b" l="l" r="r" t="t"/>
              <a:pathLst>
                <a:path extrusionOk="0" h="779548" w="4952422">
                  <a:moveTo>
                    <a:pt x="0" y="0"/>
                  </a:moveTo>
                  <a:lnTo>
                    <a:pt x="4952422" y="0"/>
                  </a:lnTo>
                  <a:lnTo>
                    <a:pt x="4952422" y="779548"/>
                  </a:lnTo>
                  <a:lnTo>
                    <a:pt x="0" y="779548"/>
                  </a:lnTo>
                  <a:lnTo>
                    <a:pt x="0" y="0"/>
                  </a:lnTo>
                  <a:close/>
                </a:path>
              </a:pathLst>
            </a:custGeom>
            <a:blipFill rotWithShape="1">
              <a:blip r:embed="rId3">
                <a:alphaModFix/>
              </a:blip>
              <a:stretch>
                <a:fillRect b="0" l="0" r="0" t="0"/>
              </a:stretch>
            </a:blipFill>
            <a:ln>
              <a:noFill/>
            </a:ln>
          </p:spPr>
        </p:sp>
        <p:sp>
          <p:nvSpPr>
            <p:cNvPr id="183" name="Google Shape;183;p15"/>
            <p:cNvSpPr txBox="1"/>
            <p:nvPr/>
          </p:nvSpPr>
          <p:spPr>
            <a:xfrm>
              <a:off x="0" y="931443"/>
              <a:ext cx="5050319" cy="687754"/>
            </a:xfrm>
            <a:prstGeom prst="rect">
              <a:avLst/>
            </a:prstGeom>
            <a:noFill/>
            <a:ln>
              <a:noFill/>
            </a:ln>
          </p:spPr>
          <p:txBody>
            <a:bodyPr anchorCtr="0" anchor="t" bIns="0" lIns="0" spcFirstLastPara="1" rIns="0" wrap="square" tIns="0">
              <a:spAutoFit/>
            </a:bodyPr>
            <a:lstStyle/>
            <a:p>
              <a:pPr indent="0" lvl="0" marL="0" marR="0" rtl="0" algn="ctr">
                <a:lnSpc>
                  <a:spcPct val="108048"/>
                </a:lnSpc>
                <a:spcBef>
                  <a:spcPts val="0"/>
                </a:spcBef>
                <a:spcAft>
                  <a:spcPts val="0"/>
                </a:spcAft>
                <a:buNone/>
              </a:pPr>
              <a:r>
                <a:rPr b="0" i="0" lang="en-US" sz="1814" u="none" cap="none" strike="noStrike">
                  <a:solidFill>
                    <a:srgbClr val="000000"/>
                  </a:solidFill>
                  <a:latin typeface="Roboto Condensed"/>
                  <a:ea typeface="Roboto Condensed"/>
                  <a:cs typeface="Roboto Condensed"/>
                  <a:sym typeface="Roboto Condensed"/>
                </a:rPr>
                <a:t>Department of Civil, Construction, and Environmental Engineering</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nvSpPr>
        <p:spPr>
          <a:xfrm>
            <a:off x="1028700" y="3439235"/>
            <a:ext cx="8718189" cy="2846070"/>
          </a:xfrm>
          <a:prstGeom prst="rect">
            <a:avLst/>
          </a:prstGeom>
          <a:noFill/>
          <a:ln>
            <a:noFill/>
          </a:ln>
        </p:spPr>
        <p:txBody>
          <a:bodyPr anchorCtr="0" anchor="t" bIns="0" lIns="0" spcFirstLastPara="1" rIns="0" wrap="square" tIns="0">
            <a:spAutoFit/>
          </a:bodyPr>
          <a:lstStyle/>
          <a:p>
            <a:pPr indent="0" lvl="0" marL="0" marR="0" rtl="0" algn="just">
              <a:lnSpc>
                <a:spcPct val="139962"/>
              </a:lnSpc>
              <a:spcBef>
                <a:spcPts val="0"/>
              </a:spcBef>
              <a:spcAft>
                <a:spcPts val="0"/>
              </a:spcAft>
              <a:buNone/>
            </a:pPr>
            <a:r>
              <a:rPr b="0" i="0" lang="en-US" sz="27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0" marL="0" marR="0" rtl="0" algn="just">
              <a:lnSpc>
                <a:spcPct val="139962"/>
              </a:lnSpc>
              <a:spcBef>
                <a:spcPts val="0"/>
              </a:spcBef>
              <a:spcAft>
                <a:spcPts val="0"/>
              </a:spcAft>
              <a:buNone/>
            </a:pPr>
            <a:r>
              <a:t/>
            </a:r>
            <a:endParaRPr b="0" i="0" sz="2700" u="none" cap="none" strike="noStrike">
              <a:solidFill>
                <a:srgbClr val="000000"/>
              </a:solidFill>
              <a:latin typeface="Roboto"/>
              <a:ea typeface="Roboto"/>
              <a:cs typeface="Roboto"/>
              <a:sym typeface="Roboto"/>
            </a:endParaRPr>
          </a:p>
        </p:txBody>
      </p:sp>
      <p:sp>
        <p:nvSpPr>
          <p:cNvPr id="189" name="Google Shape;189;p16"/>
          <p:cNvSpPr txBox="1"/>
          <p:nvPr/>
        </p:nvSpPr>
        <p:spPr>
          <a:xfrm>
            <a:off x="1028700" y="6086111"/>
            <a:ext cx="8718189" cy="2846070"/>
          </a:xfrm>
          <a:prstGeom prst="rect">
            <a:avLst/>
          </a:prstGeom>
          <a:noFill/>
          <a:ln>
            <a:noFill/>
          </a:ln>
        </p:spPr>
        <p:txBody>
          <a:bodyPr anchorCtr="0" anchor="t" bIns="0" lIns="0" spcFirstLastPara="1" rIns="0" wrap="square" tIns="0">
            <a:spAutoFit/>
          </a:bodyPr>
          <a:lstStyle/>
          <a:p>
            <a:pPr indent="0" lvl="0" marL="0" marR="0" rtl="0" algn="just">
              <a:lnSpc>
                <a:spcPct val="139962"/>
              </a:lnSpc>
              <a:spcBef>
                <a:spcPts val="0"/>
              </a:spcBef>
              <a:spcAft>
                <a:spcPts val="0"/>
              </a:spcAft>
              <a:buNone/>
            </a:pPr>
            <a:r>
              <a:rPr b="0" i="0" lang="en-US" sz="27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0" marL="0" marR="0" rtl="0" algn="just">
              <a:lnSpc>
                <a:spcPct val="139962"/>
              </a:lnSpc>
              <a:spcBef>
                <a:spcPts val="0"/>
              </a:spcBef>
              <a:spcAft>
                <a:spcPts val="0"/>
              </a:spcAft>
              <a:buNone/>
            </a:pPr>
            <a:r>
              <a:t/>
            </a:r>
            <a:endParaRPr b="0" i="0" sz="2700" u="none" cap="none" strike="noStrike">
              <a:solidFill>
                <a:srgbClr val="000000"/>
              </a:solidFill>
              <a:latin typeface="Roboto"/>
              <a:ea typeface="Roboto"/>
              <a:cs typeface="Roboto"/>
              <a:sym typeface="Roboto"/>
            </a:endParaRPr>
          </a:p>
        </p:txBody>
      </p:sp>
      <p:grpSp>
        <p:nvGrpSpPr>
          <p:cNvPr id="190" name="Google Shape;190;p16"/>
          <p:cNvGrpSpPr/>
          <p:nvPr/>
        </p:nvGrpSpPr>
        <p:grpSpPr>
          <a:xfrm>
            <a:off x="16998445" y="-640574"/>
            <a:ext cx="1289555" cy="6449629"/>
            <a:chOff x="0" y="-38100"/>
            <a:chExt cx="339636" cy="1698668"/>
          </a:xfrm>
        </p:grpSpPr>
        <p:sp>
          <p:nvSpPr>
            <p:cNvPr id="191" name="Google Shape;191;p16"/>
            <p:cNvSpPr/>
            <p:nvPr/>
          </p:nvSpPr>
          <p:spPr>
            <a:xfrm>
              <a:off x="0" y="0"/>
              <a:ext cx="339636" cy="1660568"/>
            </a:xfrm>
            <a:custGeom>
              <a:rect b="b" l="l" r="r" t="t"/>
              <a:pathLst>
                <a:path extrusionOk="0" h="1660568" w="339636">
                  <a:moveTo>
                    <a:pt x="0" y="0"/>
                  </a:moveTo>
                  <a:lnTo>
                    <a:pt x="339636" y="0"/>
                  </a:lnTo>
                  <a:lnTo>
                    <a:pt x="339636" y="1660568"/>
                  </a:lnTo>
                  <a:lnTo>
                    <a:pt x="0" y="1660568"/>
                  </a:lnTo>
                  <a:close/>
                </a:path>
              </a:pathLst>
            </a:custGeom>
            <a:solidFill>
              <a:srgbClr val="CC0000"/>
            </a:solidFill>
            <a:ln>
              <a:noFill/>
            </a:ln>
          </p:spPr>
        </p:sp>
        <p:sp>
          <p:nvSpPr>
            <p:cNvPr id="192" name="Google Shape;192;p16"/>
            <p:cNvSpPr txBox="1"/>
            <p:nvPr/>
          </p:nvSpPr>
          <p:spPr>
            <a:xfrm>
              <a:off x="0" y="-38100"/>
              <a:ext cx="339636" cy="16986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3" name="Google Shape;193;p16"/>
          <p:cNvGrpSpPr/>
          <p:nvPr/>
        </p:nvGrpSpPr>
        <p:grpSpPr>
          <a:xfrm>
            <a:off x="-205309" y="9825850"/>
            <a:ext cx="7443412" cy="659448"/>
            <a:chOff x="0" y="-38100"/>
            <a:chExt cx="1960405" cy="173682"/>
          </a:xfrm>
        </p:grpSpPr>
        <p:sp>
          <p:nvSpPr>
            <p:cNvPr id="194" name="Google Shape;194;p16"/>
            <p:cNvSpPr/>
            <p:nvPr/>
          </p:nvSpPr>
          <p:spPr>
            <a:xfrm>
              <a:off x="0" y="0"/>
              <a:ext cx="1960405" cy="135582"/>
            </a:xfrm>
            <a:custGeom>
              <a:rect b="b" l="l" r="r" t="t"/>
              <a:pathLst>
                <a:path extrusionOk="0" h="135582" w="1960405">
                  <a:moveTo>
                    <a:pt x="0" y="0"/>
                  </a:moveTo>
                  <a:lnTo>
                    <a:pt x="1960405" y="0"/>
                  </a:lnTo>
                  <a:lnTo>
                    <a:pt x="1960405" y="135582"/>
                  </a:lnTo>
                  <a:lnTo>
                    <a:pt x="0" y="135582"/>
                  </a:lnTo>
                  <a:close/>
                </a:path>
              </a:pathLst>
            </a:custGeom>
            <a:solidFill>
              <a:srgbClr val="990000"/>
            </a:solidFill>
            <a:ln>
              <a:noFill/>
            </a:ln>
          </p:spPr>
        </p:sp>
        <p:sp>
          <p:nvSpPr>
            <p:cNvPr id="195" name="Google Shape;195;p16"/>
            <p:cNvSpPr txBox="1"/>
            <p:nvPr/>
          </p:nvSpPr>
          <p:spPr>
            <a:xfrm>
              <a:off x="0" y="-38100"/>
              <a:ext cx="1960405" cy="1736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6" name="Google Shape;196;p16"/>
          <p:cNvPicPr preferRelativeResize="0"/>
          <p:nvPr/>
        </p:nvPicPr>
        <p:blipFill rotWithShape="1">
          <a:blip r:embed="rId3">
            <a:alphaModFix/>
          </a:blip>
          <a:srcRect b="0" l="28680" r="28680" t="0"/>
          <a:stretch/>
        </p:blipFill>
        <p:spPr>
          <a:xfrm>
            <a:off x="11047395" y="0"/>
            <a:ext cx="6595828" cy="10287000"/>
          </a:xfrm>
          <a:prstGeom prst="rect">
            <a:avLst/>
          </a:prstGeom>
          <a:noFill/>
          <a:ln>
            <a:noFill/>
          </a:ln>
        </p:spPr>
      </p:pic>
      <p:sp>
        <p:nvSpPr>
          <p:cNvPr id="197" name="Google Shape;197;p16"/>
          <p:cNvSpPr txBox="1"/>
          <p:nvPr/>
        </p:nvSpPr>
        <p:spPr>
          <a:xfrm>
            <a:off x="1028700" y="1402989"/>
            <a:ext cx="9893224" cy="94107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6600" u="none" cap="none" strike="noStrike">
                <a:solidFill>
                  <a:srgbClr val="CC0000"/>
                </a:solidFill>
                <a:latin typeface="Roboto Condensed SemiBold"/>
                <a:ea typeface="Roboto Condensed SemiBold"/>
                <a:cs typeface="Roboto Condensed SemiBold"/>
                <a:sym typeface="Roboto Condensed SemiBold"/>
              </a:rPr>
              <a:t>TITLE</a:t>
            </a:r>
            <a:endParaRPr/>
          </a:p>
        </p:txBody>
      </p:sp>
      <p:grpSp>
        <p:nvGrpSpPr>
          <p:cNvPr id="198" name="Google Shape;198;p16"/>
          <p:cNvGrpSpPr/>
          <p:nvPr/>
        </p:nvGrpSpPr>
        <p:grpSpPr>
          <a:xfrm>
            <a:off x="7250130" y="0"/>
            <a:ext cx="3787739" cy="1214397"/>
            <a:chOff x="0" y="0"/>
            <a:chExt cx="5050319" cy="1619197"/>
          </a:xfrm>
        </p:grpSpPr>
        <p:sp>
          <p:nvSpPr>
            <p:cNvPr id="199" name="Google Shape;199;p16"/>
            <p:cNvSpPr/>
            <p:nvPr/>
          </p:nvSpPr>
          <p:spPr>
            <a:xfrm>
              <a:off x="48948" y="0"/>
              <a:ext cx="4952422" cy="779548"/>
            </a:xfrm>
            <a:custGeom>
              <a:rect b="b" l="l" r="r" t="t"/>
              <a:pathLst>
                <a:path extrusionOk="0" h="779548" w="4952422">
                  <a:moveTo>
                    <a:pt x="0" y="0"/>
                  </a:moveTo>
                  <a:lnTo>
                    <a:pt x="4952422" y="0"/>
                  </a:lnTo>
                  <a:lnTo>
                    <a:pt x="4952422" y="779548"/>
                  </a:lnTo>
                  <a:lnTo>
                    <a:pt x="0" y="779548"/>
                  </a:lnTo>
                  <a:lnTo>
                    <a:pt x="0" y="0"/>
                  </a:lnTo>
                  <a:close/>
                </a:path>
              </a:pathLst>
            </a:custGeom>
            <a:blipFill rotWithShape="1">
              <a:blip r:embed="rId4">
                <a:alphaModFix/>
              </a:blip>
              <a:stretch>
                <a:fillRect b="0" l="0" r="0" t="0"/>
              </a:stretch>
            </a:blipFill>
            <a:ln>
              <a:noFill/>
            </a:ln>
          </p:spPr>
        </p:sp>
        <p:sp>
          <p:nvSpPr>
            <p:cNvPr id="200" name="Google Shape;200;p16"/>
            <p:cNvSpPr txBox="1"/>
            <p:nvPr/>
          </p:nvSpPr>
          <p:spPr>
            <a:xfrm>
              <a:off x="0" y="931443"/>
              <a:ext cx="5050319" cy="687754"/>
            </a:xfrm>
            <a:prstGeom prst="rect">
              <a:avLst/>
            </a:prstGeom>
            <a:noFill/>
            <a:ln>
              <a:noFill/>
            </a:ln>
          </p:spPr>
          <p:txBody>
            <a:bodyPr anchorCtr="0" anchor="t" bIns="0" lIns="0" spcFirstLastPara="1" rIns="0" wrap="square" tIns="0">
              <a:spAutoFit/>
            </a:bodyPr>
            <a:lstStyle/>
            <a:p>
              <a:pPr indent="0" lvl="0" marL="0" marR="0" rtl="0" algn="ctr">
                <a:lnSpc>
                  <a:spcPct val="108048"/>
                </a:lnSpc>
                <a:spcBef>
                  <a:spcPts val="0"/>
                </a:spcBef>
                <a:spcAft>
                  <a:spcPts val="0"/>
                </a:spcAft>
                <a:buNone/>
              </a:pPr>
              <a:r>
                <a:rPr b="0" i="0" lang="en-US" sz="1814" u="none" cap="none" strike="noStrike">
                  <a:solidFill>
                    <a:srgbClr val="000000"/>
                  </a:solidFill>
                  <a:latin typeface="Roboto Condensed"/>
                  <a:ea typeface="Roboto Condensed"/>
                  <a:cs typeface="Roboto Condensed"/>
                  <a:sym typeface="Roboto Condensed"/>
                </a:rPr>
                <a:t>Department of Civil, Construction, and Environmental Engineering</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pSp>
        <p:nvGrpSpPr>
          <p:cNvPr id="205" name="Google Shape;205;p17"/>
          <p:cNvGrpSpPr/>
          <p:nvPr/>
        </p:nvGrpSpPr>
        <p:grpSpPr>
          <a:xfrm>
            <a:off x="-260855" y="-144661"/>
            <a:ext cx="1289555" cy="6449629"/>
            <a:chOff x="0" y="-38100"/>
            <a:chExt cx="339636" cy="1698668"/>
          </a:xfrm>
        </p:grpSpPr>
        <p:sp>
          <p:nvSpPr>
            <p:cNvPr id="206" name="Google Shape;206;p17"/>
            <p:cNvSpPr/>
            <p:nvPr/>
          </p:nvSpPr>
          <p:spPr>
            <a:xfrm>
              <a:off x="0" y="0"/>
              <a:ext cx="339636" cy="1660568"/>
            </a:xfrm>
            <a:custGeom>
              <a:rect b="b" l="l" r="r" t="t"/>
              <a:pathLst>
                <a:path extrusionOk="0" h="1660568" w="339636">
                  <a:moveTo>
                    <a:pt x="0" y="0"/>
                  </a:moveTo>
                  <a:lnTo>
                    <a:pt x="339636" y="0"/>
                  </a:lnTo>
                  <a:lnTo>
                    <a:pt x="339636" y="1660568"/>
                  </a:lnTo>
                  <a:lnTo>
                    <a:pt x="0" y="1660568"/>
                  </a:lnTo>
                  <a:close/>
                </a:path>
              </a:pathLst>
            </a:custGeom>
            <a:solidFill>
              <a:srgbClr val="CC0000"/>
            </a:solidFill>
            <a:ln>
              <a:noFill/>
            </a:ln>
          </p:spPr>
        </p:sp>
        <p:sp>
          <p:nvSpPr>
            <p:cNvPr id="207" name="Google Shape;207;p17"/>
            <p:cNvSpPr txBox="1"/>
            <p:nvPr/>
          </p:nvSpPr>
          <p:spPr>
            <a:xfrm>
              <a:off x="0" y="-38100"/>
              <a:ext cx="339636" cy="16986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08" name="Google Shape;208;p17"/>
          <p:cNvPicPr preferRelativeResize="0"/>
          <p:nvPr/>
        </p:nvPicPr>
        <p:blipFill rotWithShape="1">
          <a:blip r:embed="rId3">
            <a:alphaModFix/>
          </a:blip>
          <a:srcRect b="0" l="35708" r="21687" t="0"/>
          <a:stretch/>
        </p:blipFill>
        <p:spPr>
          <a:xfrm>
            <a:off x="650265" y="0"/>
            <a:ext cx="6590340" cy="10287000"/>
          </a:xfrm>
          <a:prstGeom prst="rect">
            <a:avLst/>
          </a:prstGeom>
          <a:noFill/>
          <a:ln>
            <a:noFill/>
          </a:ln>
        </p:spPr>
      </p:pic>
      <p:sp>
        <p:nvSpPr>
          <p:cNvPr id="209" name="Google Shape;209;p17"/>
          <p:cNvSpPr txBox="1"/>
          <p:nvPr/>
        </p:nvSpPr>
        <p:spPr>
          <a:xfrm>
            <a:off x="8400278" y="1400175"/>
            <a:ext cx="8718189" cy="94107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6600" u="none" cap="none" strike="noStrike">
                <a:solidFill>
                  <a:srgbClr val="CC0000"/>
                </a:solidFill>
                <a:latin typeface="Roboto Condensed SemiBold"/>
                <a:ea typeface="Roboto Condensed SemiBold"/>
                <a:cs typeface="Roboto Condensed SemiBold"/>
                <a:sym typeface="Roboto Condensed SemiBold"/>
              </a:rPr>
              <a:t>TITLE</a:t>
            </a:r>
            <a:endParaRPr/>
          </a:p>
        </p:txBody>
      </p:sp>
      <p:sp>
        <p:nvSpPr>
          <p:cNvPr id="210" name="Google Shape;210;p17"/>
          <p:cNvSpPr txBox="1"/>
          <p:nvPr/>
        </p:nvSpPr>
        <p:spPr>
          <a:xfrm>
            <a:off x="8400278" y="3436422"/>
            <a:ext cx="8718189" cy="1893570"/>
          </a:xfrm>
          <a:prstGeom prst="rect">
            <a:avLst/>
          </a:prstGeom>
          <a:noFill/>
          <a:ln>
            <a:noFill/>
          </a:ln>
        </p:spPr>
        <p:txBody>
          <a:bodyPr anchorCtr="0" anchor="t" bIns="0" lIns="0" spcFirstLastPara="1" rIns="0" wrap="square" tIns="0">
            <a:spAutoFit/>
          </a:bodyPr>
          <a:lstStyle/>
          <a:p>
            <a:pPr indent="0" lvl="0" marL="0" marR="0" rtl="0" algn="just">
              <a:lnSpc>
                <a:spcPct val="139962"/>
              </a:lnSpc>
              <a:spcBef>
                <a:spcPts val="0"/>
              </a:spcBef>
              <a:spcAft>
                <a:spcPts val="0"/>
              </a:spcAft>
              <a:buNone/>
            </a:pPr>
            <a:r>
              <a:rPr b="0" i="0" lang="en-US" sz="2700" u="none" cap="none" strike="noStrike">
                <a:solidFill>
                  <a:srgbClr val="000000"/>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11" name="Google Shape;211;p17"/>
          <p:cNvSpPr txBox="1"/>
          <p:nvPr/>
        </p:nvSpPr>
        <p:spPr>
          <a:xfrm>
            <a:off x="8400278" y="6083297"/>
            <a:ext cx="8718189" cy="1893570"/>
          </a:xfrm>
          <a:prstGeom prst="rect">
            <a:avLst/>
          </a:prstGeom>
          <a:noFill/>
          <a:ln>
            <a:noFill/>
          </a:ln>
        </p:spPr>
        <p:txBody>
          <a:bodyPr anchorCtr="0" anchor="t" bIns="0" lIns="0" spcFirstLastPara="1" rIns="0" wrap="square" tIns="0">
            <a:spAutoFit/>
          </a:bodyPr>
          <a:lstStyle/>
          <a:p>
            <a:pPr indent="0" lvl="0" marL="0" marR="0" rtl="0" algn="just">
              <a:lnSpc>
                <a:spcPct val="139962"/>
              </a:lnSpc>
              <a:spcBef>
                <a:spcPts val="0"/>
              </a:spcBef>
              <a:spcAft>
                <a:spcPts val="0"/>
              </a:spcAft>
              <a:buNone/>
            </a:pPr>
            <a:r>
              <a:rPr b="0" i="0" lang="en-US" sz="2700" u="none" cap="none" strike="noStrike">
                <a:solidFill>
                  <a:srgbClr val="000000"/>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p>
        </p:txBody>
      </p:sp>
      <p:grpSp>
        <p:nvGrpSpPr>
          <p:cNvPr id="212" name="Google Shape;212;p17"/>
          <p:cNvGrpSpPr/>
          <p:nvPr/>
        </p:nvGrpSpPr>
        <p:grpSpPr>
          <a:xfrm>
            <a:off x="11047646" y="9827577"/>
            <a:ext cx="7443412" cy="659448"/>
            <a:chOff x="0" y="-38100"/>
            <a:chExt cx="1960405" cy="173682"/>
          </a:xfrm>
        </p:grpSpPr>
        <p:sp>
          <p:nvSpPr>
            <p:cNvPr id="213" name="Google Shape;213;p17"/>
            <p:cNvSpPr/>
            <p:nvPr/>
          </p:nvSpPr>
          <p:spPr>
            <a:xfrm>
              <a:off x="0" y="0"/>
              <a:ext cx="1960405" cy="135582"/>
            </a:xfrm>
            <a:custGeom>
              <a:rect b="b" l="l" r="r" t="t"/>
              <a:pathLst>
                <a:path extrusionOk="0" h="135582" w="1960405">
                  <a:moveTo>
                    <a:pt x="0" y="0"/>
                  </a:moveTo>
                  <a:lnTo>
                    <a:pt x="1960405" y="0"/>
                  </a:lnTo>
                  <a:lnTo>
                    <a:pt x="1960405" y="135582"/>
                  </a:lnTo>
                  <a:lnTo>
                    <a:pt x="0" y="135582"/>
                  </a:lnTo>
                  <a:close/>
                </a:path>
              </a:pathLst>
            </a:custGeom>
            <a:solidFill>
              <a:srgbClr val="990000"/>
            </a:solidFill>
            <a:ln>
              <a:noFill/>
            </a:ln>
          </p:spPr>
        </p:sp>
        <p:sp>
          <p:nvSpPr>
            <p:cNvPr id="214" name="Google Shape;214;p17"/>
            <p:cNvSpPr txBox="1"/>
            <p:nvPr/>
          </p:nvSpPr>
          <p:spPr>
            <a:xfrm>
              <a:off x="0" y="-38100"/>
              <a:ext cx="1960405" cy="1736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7"/>
          <p:cNvGrpSpPr/>
          <p:nvPr/>
        </p:nvGrpSpPr>
        <p:grpSpPr>
          <a:xfrm>
            <a:off x="7490596" y="-144661"/>
            <a:ext cx="1289555" cy="578658"/>
            <a:chOff x="0" y="-38100"/>
            <a:chExt cx="339636" cy="152404"/>
          </a:xfrm>
        </p:grpSpPr>
        <p:sp>
          <p:nvSpPr>
            <p:cNvPr id="216" name="Google Shape;216;p17"/>
            <p:cNvSpPr/>
            <p:nvPr/>
          </p:nvSpPr>
          <p:spPr>
            <a:xfrm>
              <a:off x="0" y="0"/>
              <a:ext cx="339636" cy="114304"/>
            </a:xfrm>
            <a:custGeom>
              <a:rect b="b" l="l" r="r" t="t"/>
              <a:pathLst>
                <a:path extrusionOk="0" h="114304" w="339636">
                  <a:moveTo>
                    <a:pt x="0" y="0"/>
                  </a:moveTo>
                  <a:lnTo>
                    <a:pt x="339636" y="0"/>
                  </a:lnTo>
                  <a:lnTo>
                    <a:pt x="339636" y="114304"/>
                  </a:lnTo>
                  <a:lnTo>
                    <a:pt x="0" y="114304"/>
                  </a:lnTo>
                  <a:close/>
                </a:path>
              </a:pathLst>
            </a:custGeom>
            <a:solidFill>
              <a:srgbClr val="CC0000"/>
            </a:solidFill>
            <a:ln>
              <a:noFill/>
            </a:ln>
          </p:spPr>
        </p:sp>
        <p:sp>
          <p:nvSpPr>
            <p:cNvPr id="217" name="Google Shape;217;p17"/>
            <p:cNvSpPr txBox="1"/>
            <p:nvPr/>
          </p:nvSpPr>
          <p:spPr>
            <a:xfrm>
              <a:off x="0" y="-38100"/>
              <a:ext cx="339636" cy="15240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8" name="Google Shape;218;p17"/>
          <p:cNvGrpSpPr/>
          <p:nvPr/>
        </p:nvGrpSpPr>
        <p:grpSpPr>
          <a:xfrm>
            <a:off x="7250130" y="0"/>
            <a:ext cx="3787739" cy="1214397"/>
            <a:chOff x="0" y="0"/>
            <a:chExt cx="5050319" cy="1619197"/>
          </a:xfrm>
        </p:grpSpPr>
        <p:sp>
          <p:nvSpPr>
            <p:cNvPr id="219" name="Google Shape;219;p17"/>
            <p:cNvSpPr/>
            <p:nvPr/>
          </p:nvSpPr>
          <p:spPr>
            <a:xfrm>
              <a:off x="48948" y="0"/>
              <a:ext cx="4952422" cy="779548"/>
            </a:xfrm>
            <a:custGeom>
              <a:rect b="b" l="l" r="r" t="t"/>
              <a:pathLst>
                <a:path extrusionOk="0" h="779548" w="4952422">
                  <a:moveTo>
                    <a:pt x="0" y="0"/>
                  </a:moveTo>
                  <a:lnTo>
                    <a:pt x="4952422" y="0"/>
                  </a:lnTo>
                  <a:lnTo>
                    <a:pt x="4952422" y="779548"/>
                  </a:lnTo>
                  <a:lnTo>
                    <a:pt x="0" y="779548"/>
                  </a:lnTo>
                  <a:lnTo>
                    <a:pt x="0" y="0"/>
                  </a:lnTo>
                  <a:close/>
                </a:path>
              </a:pathLst>
            </a:custGeom>
            <a:blipFill rotWithShape="1">
              <a:blip r:embed="rId4">
                <a:alphaModFix/>
              </a:blip>
              <a:stretch>
                <a:fillRect b="0" l="0" r="0" t="0"/>
              </a:stretch>
            </a:blipFill>
            <a:ln>
              <a:noFill/>
            </a:ln>
          </p:spPr>
        </p:sp>
        <p:sp>
          <p:nvSpPr>
            <p:cNvPr id="220" name="Google Shape;220;p17"/>
            <p:cNvSpPr txBox="1"/>
            <p:nvPr/>
          </p:nvSpPr>
          <p:spPr>
            <a:xfrm>
              <a:off x="0" y="931443"/>
              <a:ext cx="5050319" cy="687754"/>
            </a:xfrm>
            <a:prstGeom prst="rect">
              <a:avLst/>
            </a:prstGeom>
            <a:noFill/>
            <a:ln>
              <a:noFill/>
            </a:ln>
          </p:spPr>
          <p:txBody>
            <a:bodyPr anchorCtr="0" anchor="t" bIns="0" lIns="0" spcFirstLastPara="1" rIns="0" wrap="square" tIns="0">
              <a:spAutoFit/>
            </a:bodyPr>
            <a:lstStyle/>
            <a:p>
              <a:pPr indent="0" lvl="0" marL="0" marR="0" rtl="0" algn="ctr">
                <a:lnSpc>
                  <a:spcPct val="108048"/>
                </a:lnSpc>
                <a:spcBef>
                  <a:spcPts val="0"/>
                </a:spcBef>
                <a:spcAft>
                  <a:spcPts val="0"/>
                </a:spcAft>
                <a:buNone/>
              </a:pPr>
              <a:r>
                <a:rPr b="0" i="0" lang="en-US" sz="1814" u="none" cap="none" strike="noStrike">
                  <a:solidFill>
                    <a:srgbClr val="000000"/>
                  </a:solidFill>
                  <a:latin typeface="Roboto Condensed"/>
                  <a:ea typeface="Roboto Condensed"/>
                  <a:cs typeface="Roboto Condensed"/>
                  <a:sym typeface="Roboto Condensed"/>
                </a:rPr>
                <a:t>Department of Civil, Construction, and Environmental Engineering</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pSp>
        <p:nvGrpSpPr>
          <p:cNvPr id="225" name="Google Shape;225;p18"/>
          <p:cNvGrpSpPr/>
          <p:nvPr/>
        </p:nvGrpSpPr>
        <p:grpSpPr>
          <a:xfrm>
            <a:off x="11047395" y="-144661"/>
            <a:ext cx="7240605" cy="10431661"/>
            <a:chOff x="0" y="-38100"/>
            <a:chExt cx="1906991" cy="2747433"/>
          </a:xfrm>
        </p:grpSpPr>
        <p:sp>
          <p:nvSpPr>
            <p:cNvPr id="226" name="Google Shape;226;p18"/>
            <p:cNvSpPr/>
            <p:nvPr/>
          </p:nvSpPr>
          <p:spPr>
            <a:xfrm>
              <a:off x="0" y="0"/>
              <a:ext cx="1906991" cy="2709333"/>
            </a:xfrm>
            <a:custGeom>
              <a:rect b="b" l="l" r="r" t="t"/>
              <a:pathLst>
                <a:path extrusionOk="0" h="2709333" w="1906991">
                  <a:moveTo>
                    <a:pt x="0" y="0"/>
                  </a:moveTo>
                  <a:lnTo>
                    <a:pt x="1906991" y="0"/>
                  </a:lnTo>
                  <a:lnTo>
                    <a:pt x="1906991" y="2709333"/>
                  </a:lnTo>
                  <a:lnTo>
                    <a:pt x="0" y="2709333"/>
                  </a:lnTo>
                  <a:close/>
                </a:path>
              </a:pathLst>
            </a:custGeom>
            <a:solidFill>
              <a:srgbClr val="CC0000"/>
            </a:solidFill>
            <a:ln>
              <a:noFill/>
            </a:ln>
          </p:spPr>
        </p:sp>
        <p:sp>
          <p:nvSpPr>
            <p:cNvPr id="227" name="Google Shape;227;p18"/>
            <p:cNvSpPr txBox="1"/>
            <p:nvPr/>
          </p:nvSpPr>
          <p:spPr>
            <a:xfrm>
              <a:off x="0" y="-38100"/>
              <a:ext cx="1906991"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18"/>
          <p:cNvGrpSpPr/>
          <p:nvPr/>
        </p:nvGrpSpPr>
        <p:grpSpPr>
          <a:xfrm>
            <a:off x="-205309" y="9825850"/>
            <a:ext cx="7443412" cy="659448"/>
            <a:chOff x="0" y="-38100"/>
            <a:chExt cx="1960405" cy="173682"/>
          </a:xfrm>
        </p:grpSpPr>
        <p:sp>
          <p:nvSpPr>
            <p:cNvPr id="229" name="Google Shape;229;p18"/>
            <p:cNvSpPr/>
            <p:nvPr/>
          </p:nvSpPr>
          <p:spPr>
            <a:xfrm>
              <a:off x="0" y="0"/>
              <a:ext cx="1960405" cy="135582"/>
            </a:xfrm>
            <a:custGeom>
              <a:rect b="b" l="l" r="r" t="t"/>
              <a:pathLst>
                <a:path extrusionOk="0" h="135582" w="1960405">
                  <a:moveTo>
                    <a:pt x="0" y="0"/>
                  </a:moveTo>
                  <a:lnTo>
                    <a:pt x="1960405" y="0"/>
                  </a:lnTo>
                  <a:lnTo>
                    <a:pt x="1960405" y="135582"/>
                  </a:lnTo>
                  <a:lnTo>
                    <a:pt x="0" y="135582"/>
                  </a:lnTo>
                  <a:close/>
                </a:path>
              </a:pathLst>
            </a:custGeom>
            <a:solidFill>
              <a:srgbClr val="990000"/>
            </a:solidFill>
            <a:ln>
              <a:noFill/>
            </a:ln>
          </p:spPr>
        </p:sp>
        <p:sp>
          <p:nvSpPr>
            <p:cNvPr id="230" name="Google Shape;230;p18"/>
            <p:cNvSpPr txBox="1"/>
            <p:nvPr/>
          </p:nvSpPr>
          <p:spPr>
            <a:xfrm>
              <a:off x="0" y="-38100"/>
              <a:ext cx="1960405" cy="17368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18"/>
          <p:cNvGrpSpPr/>
          <p:nvPr/>
        </p:nvGrpSpPr>
        <p:grpSpPr>
          <a:xfrm>
            <a:off x="11037870" y="4998839"/>
            <a:ext cx="7250130" cy="5288161"/>
            <a:chOff x="0" y="-38100"/>
            <a:chExt cx="1909499" cy="1392767"/>
          </a:xfrm>
        </p:grpSpPr>
        <p:sp>
          <p:nvSpPr>
            <p:cNvPr id="232" name="Google Shape;232;p18"/>
            <p:cNvSpPr/>
            <p:nvPr/>
          </p:nvSpPr>
          <p:spPr>
            <a:xfrm>
              <a:off x="0" y="0"/>
              <a:ext cx="1909499" cy="1354667"/>
            </a:xfrm>
            <a:custGeom>
              <a:rect b="b" l="l" r="r" t="t"/>
              <a:pathLst>
                <a:path extrusionOk="0" h="1354667" w="1909499">
                  <a:moveTo>
                    <a:pt x="0" y="0"/>
                  </a:moveTo>
                  <a:lnTo>
                    <a:pt x="1909499" y="0"/>
                  </a:lnTo>
                  <a:lnTo>
                    <a:pt x="1909499" y="1354667"/>
                  </a:lnTo>
                  <a:lnTo>
                    <a:pt x="0" y="1354667"/>
                  </a:lnTo>
                  <a:close/>
                </a:path>
              </a:pathLst>
            </a:custGeom>
            <a:solidFill>
              <a:srgbClr val="990000"/>
            </a:solidFill>
            <a:ln>
              <a:noFill/>
            </a:ln>
          </p:spPr>
        </p:sp>
        <p:sp>
          <p:nvSpPr>
            <p:cNvPr id="233" name="Google Shape;233;p18"/>
            <p:cNvSpPr txBox="1"/>
            <p:nvPr/>
          </p:nvSpPr>
          <p:spPr>
            <a:xfrm>
              <a:off x="0" y="-38100"/>
              <a:ext cx="1909499"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34" name="Google Shape;234;p18"/>
          <p:cNvPicPr preferRelativeResize="0"/>
          <p:nvPr/>
        </p:nvPicPr>
        <p:blipFill rotWithShape="1">
          <a:blip r:embed="rId3">
            <a:alphaModFix/>
          </a:blip>
          <a:srcRect b="0" l="22168" r="22167" t="0"/>
          <a:stretch/>
        </p:blipFill>
        <p:spPr>
          <a:xfrm>
            <a:off x="11804882" y="1678178"/>
            <a:ext cx="5801166" cy="6930643"/>
          </a:xfrm>
          <a:prstGeom prst="rect">
            <a:avLst/>
          </a:prstGeom>
          <a:noFill/>
          <a:ln>
            <a:noFill/>
          </a:ln>
        </p:spPr>
      </p:pic>
      <p:sp>
        <p:nvSpPr>
          <p:cNvPr id="235" name="Google Shape;235;p18"/>
          <p:cNvSpPr txBox="1"/>
          <p:nvPr/>
        </p:nvSpPr>
        <p:spPr>
          <a:xfrm>
            <a:off x="1028700" y="3439235"/>
            <a:ext cx="8718189" cy="2369820"/>
          </a:xfrm>
          <a:prstGeom prst="rect">
            <a:avLst/>
          </a:prstGeom>
          <a:noFill/>
          <a:ln>
            <a:noFill/>
          </a:ln>
        </p:spPr>
        <p:txBody>
          <a:bodyPr anchorCtr="0" anchor="t" bIns="0" lIns="0" spcFirstLastPara="1" rIns="0" wrap="square" tIns="0">
            <a:spAutoFit/>
          </a:bodyPr>
          <a:lstStyle/>
          <a:p>
            <a:pPr indent="0" lvl="0" marL="0" marR="0" rtl="0" algn="just">
              <a:lnSpc>
                <a:spcPct val="139962"/>
              </a:lnSpc>
              <a:spcBef>
                <a:spcPts val="0"/>
              </a:spcBef>
              <a:spcAft>
                <a:spcPts val="0"/>
              </a:spcAft>
              <a:buNone/>
            </a:pPr>
            <a:r>
              <a:rPr b="0" i="0" lang="en-US" sz="27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36" name="Google Shape;236;p18"/>
          <p:cNvSpPr txBox="1"/>
          <p:nvPr/>
        </p:nvSpPr>
        <p:spPr>
          <a:xfrm>
            <a:off x="1028700" y="6086111"/>
            <a:ext cx="8718189" cy="2369820"/>
          </a:xfrm>
          <a:prstGeom prst="rect">
            <a:avLst/>
          </a:prstGeom>
          <a:noFill/>
          <a:ln>
            <a:noFill/>
          </a:ln>
        </p:spPr>
        <p:txBody>
          <a:bodyPr anchorCtr="0" anchor="t" bIns="0" lIns="0" spcFirstLastPara="1" rIns="0" wrap="square" tIns="0">
            <a:spAutoFit/>
          </a:bodyPr>
          <a:lstStyle/>
          <a:p>
            <a:pPr indent="0" lvl="0" marL="0" marR="0" rtl="0" algn="just">
              <a:lnSpc>
                <a:spcPct val="139962"/>
              </a:lnSpc>
              <a:spcBef>
                <a:spcPts val="0"/>
              </a:spcBef>
              <a:spcAft>
                <a:spcPts val="0"/>
              </a:spcAft>
              <a:buNone/>
            </a:pPr>
            <a:r>
              <a:rPr b="0" i="0" lang="en-US" sz="27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37" name="Google Shape;237;p18"/>
          <p:cNvSpPr txBox="1"/>
          <p:nvPr/>
        </p:nvSpPr>
        <p:spPr>
          <a:xfrm>
            <a:off x="1028700" y="1402989"/>
            <a:ext cx="9893224" cy="94107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6600" u="none" cap="none" strike="noStrike">
                <a:solidFill>
                  <a:srgbClr val="CC0000"/>
                </a:solidFill>
                <a:latin typeface="Roboto Condensed SemiBold"/>
                <a:ea typeface="Roboto Condensed SemiBold"/>
                <a:cs typeface="Roboto Condensed SemiBold"/>
                <a:sym typeface="Roboto Condensed SemiBold"/>
              </a:rPr>
              <a:t>TITLE</a:t>
            </a:r>
            <a:endParaRPr/>
          </a:p>
        </p:txBody>
      </p:sp>
      <p:grpSp>
        <p:nvGrpSpPr>
          <p:cNvPr id="238" name="Google Shape;238;p18"/>
          <p:cNvGrpSpPr/>
          <p:nvPr/>
        </p:nvGrpSpPr>
        <p:grpSpPr>
          <a:xfrm>
            <a:off x="7250130" y="0"/>
            <a:ext cx="3787739" cy="1214397"/>
            <a:chOff x="0" y="0"/>
            <a:chExt cx="5050319" cy="1619197"/>
          </a:xfrm>
        </p:grpSpPr>
        <p:sp>
          <p:nvSpPr>
            <p:cNvPr id="239" name="Google Shape;239;p18"/>
            <p:cNvSpPr/>
            <p:nvPr/>
          </p:nvSpPr>
          <p:spPr>
            <a:xfrm>
              <a:off x="48948" y="0"/>
              <a:ext cx="4952422" cy="779548"/>
            </a:xfrm>
            <a:custGeom>
              <a:rect b="b" l="l" r="r" t="t"/>
              <a:pathLst>
                <a:path extrusionOk="0" h="779548" w="4952422">
                  <a:moveTo>
                    <a:pt x="0" y="0"/>
                  </a:moveTo>
                  <a:lnTo>
                    <a:pt x="4952422" y="0"/>
                  </a:lnTo>
                  <a:lnTo>
                    <a:pt x="4952422" y="779548"/>
                  </a:lnTo>
                  <a:lnTo>
                    <a:pt x="0" y="779548"/>
                  </a:lnTo>
                  <a:lnTo>
                    <a:pt x="0" y="0"/>
                  </a:lnTo>
                  <a:close/>
                </a:path>
              </a:pathLst>
            </a:custGeom>
            <a:blipFill rotWithShape="1">
              <a:blip r:embed="rId4">
                <a:alphaModFix/>
              </a:blip>
              <a:stretch>
                <a:fillRect b="0" l="0" r="0" t="0"/>
              </a:stretch>
            </a:blipFill>
            <a:ln>
              <a:noFill/>
            </a:ln>
          </p:spPr>
        </p:sp>
        <p:sp>
          <p:nvSpPr>
            <p:cNvPr id="240" name="Google Shape;240;p18"/>
            <p:cNvSpPr txBox="1"/>
            <p:nvPr/>
          </p:nvSpPr>
          <p:spPr>
            <a:xfrm>
              <a:off x="0" y="931443"/>
              <a:ext cx="5050319" cy="687754"/>
            </a:xfrm>
            <a:prstGeom prst="rect">
              <a:avLst/>
            </a:prstGeom>
            <a:noFill/>
            <a:ln>
              <a:noFill/>
            </a:ln>
          </p:spPr>
          <p:txBody>
            <a:bodyPr anchorCtr="0" anchor="t" bIns="0" lIns="0" spcFirstLastPara="1" rIns="0" wrap="square" tIns="0">
              <a:spAutoFit/>
            </a:bodyPr>
            <a:lstStyle/>
            <a:p>
              <a:pPr indent="0" lvl="0" marL="0" marR="0" rtl="0" algn="ctr">
                <a:lnSpc>
                  <a:spcPct val="108048"/>
                </a:lnSpc>
                <a:spcBef>
                  <a:spcPts val="0"/>
                </a:spcBef>
                <a:spcAft>
                  <a:spcPts val="0"/>
                </a:spcAft>
                <a:buNone/>
              </a:pPr>
              <a:r>
                <a:rPr b="0" i="0" lang="en-US" sz="1814" u="none" cap="none" strike="noStrike">
                  <a:solidFill>
                    <a:srgbClr val="000000"/>
                  </a:solidFill>
                  <a:latin typeface="Roboto Condensed"/>
                  <a:ea typeface="Roboto Condensed"/>
                  <a:cs typeface="Roboto Condensed"/>
                  <a:sym typeface="Roboto Condensed"/>
                </a:rPr>
                <a:t>Department of Civil, Construction, and Environmental Engineering</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grpSp>
        <p:nvGrpSpPr>
          <p:cNvPr id="245" name="Google Shape;245;p19"/>
          <p:cNvGrpSpPr/>
          <p:nvPr/>
        </p:nvGrpSpPr>
        <p:grpSpPr>
          <a:xfrm>
            <a:off x="0" y="-144661"/>
            <a:ext cx="7250130" cy="8778625"/>
            <a:chOff x="0" y="-38100"/>
            <a:chExt cx="1909499" cy="2312066"/>
          </a:xfrm>
        </p:grpSpPr>
        <p:sp>
          <p:nvSpPr>
            <p:cNvPr id="246" name="Google Shape;246;p19"/>
            <p:cNvSpPr/>
            <p:nvPr/>
          </p:nvSpPr>
          <p:spPr>
            <a:xfrm>
              <a:off x="0" y="0"/>
              <a:ext cx="1909499" cy="2273966"/>
            </a:xfrm>
            <a:custGeom>
              <a:rect b="b" l="l" r="r" t="t"/>
              <a:pathLst>
                <a:path extrusionOk="0" h="2273966" w="1909499">
                  <a:moveTo>
                    <a:pt x="0" y="0"/>
                  </a:moveTo>
                  <a:lnTo>
                    <a:pt x="1909499" y="0"/>
                  </a:lnTo>
                  <a:lnTo>
                    <a:pt x="1909499" y="2273966"/>
                  </a:lnTo>
                  <a:lnTo>
                    <a:pt x="0" y="2273966"/>
                  </a:lnTo>
                  <a:close/>
                </a:path>
              </a:pathLst>
            </a:custGeom>
            <a:solidFill>
              <a:srgbClr val="CC0000"/>
            </a:solidFill>
            <a:ln>
              <a:noFill/>
            </a:ln>
          </p:spPr>
        </p:sp>
        <p:sp>
          <p:nvSpPr>
            <p:cNvPr id="247" name="Google Shape;247;p19"/>
            <p:cNvSpPr txBox="1"/>
            <p:nvPr/>
          </p:nvSpPr>
          <p:spPr>
            <a:xfrm>
              <a:off x="0" y="-38100"/>
              <a:ext cx="1909499" cy="23120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8" name="Google Shape;248;p19"/>
          <p:cNvGrpSpPr/>
          <p:nvPr/>
        </p:nvGrpSpPr>
        <p:grpSpPr>
          <a:xfrm>
            <a:off x="0" y="5023981"/>
            <a:ext cx="7250130" cy="3609983"/>
            <a:chOff x="0" y="-38100"/>
            <a:chExt cx="1909499" cy="950777"/>
          </a:xfrm>
        </p:grpSpPr>
        <p:sp>
          <p:nvSpPr>
            <p:cNvPr id="249" name="Google Shape;249;p19"/>
            <p:cNvSpPr/>
            <p:nvPr/>
          </p:nvSpPr>
          <p:spPr>
            <a:xfrm>
              <a:off x="0" y="0"/>
              <a:ext cx="1909499" cy="912677"/>
            </a:xfrm>
            <a:custGeom>
              <a:rect b="b" l="l" r="r" t="t"/>
              <a:pathLst>
                <a:path extrusionOk="0" h="912677" w="1909499">
                  <a:moveTo>
                    <a:pt x="0" y="0"/>
                  </a:moveTo>
                  <a:lnTo>
                    <a:pt x="1909499" y="0"/>
                  </a:lnTo>
                  <a:lnTo>
                    <a:pt x="1909499" y="912677"/>
                  </a:lnTo>
                  <a:lnTo>
                    <a:pt x="0" y="912677"/>
                  </a:lnTo>
                  <a:close/>
                </a:path>
              </a:pathLst>
            </a:custGeom>
            <a:solidFill>
              <a:srgbClr val="990000"/>
            </a:solidFill>
            <a:ln>
              <a:noFill/>
            </a:ln>
          </p:spPr>
        </p:sp>
        <p:sp>
          <p:nvSpPr>
            <p:cNvPr id="250" name="Google Shape;250;p19"/>
            <p:cNvSpPr txBox="1"/>
            <p:nvPr/>
          </p:nvSpPr>
          <p:spPr>
            <a:xfrm>
              <a:off x="0" y="-38100"/>
              <a:ext cx="1909499" cy="95077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51" name="Google Shape;251;p19"/>
          <p:cNvPicPr preferRelativeResize="0"/>
          <p:nvPr/>
        </p:nvPicPr>
        <p:blipFill rotWithShape="1">
          <a:blip r:embed="rId3">
            <a:alphaModFix/>
          </a:blip>
          <a:srcRect b="0" l="5951" r="50227" t="0"/>
          <a:stretch/>
        </p:blipFill>
        <p:spPr>
          <a:xfrm>
            <a:off x="882957" y="1483335"/>
            <a:ext cx="5801166" cy="8803665"/>
          </a:xfrm>
          <a:prstGeom prst="rect">
            <a:avLst/>
          </a:prstGeom>
          <a:noFill/>
          <a:ln>
            <a:noFill/>
          </a:ln>
        </p:spPr>
      </p:pic>
      <p:sp>
        <p:nvSpPr>
          <p:cNvPr id="252" name="Google Shape;252;p19"/>
          <p:cNvSpPr txBox="1"/>
          <p:nvPr/>
        </p:nvSpPr>
        <p:spPr>
          <a:xfrm>
            <a:off x="8394776" y="1555880"/>
            <a:ext cx="8718189" cy="941070"/>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1" i="0" lang="en-US" sz="6600" u="none" cap="none" strike="noStrike">
                <a:solidFill>
                  <a:srgbClr val="CC0000"/>
                </a:solidFill>
                <a:latin typeface="Roboto Condensed SemiBold"/>
                <a:ea typeface="Roboto Condensed SemiBold"/>
                <a:cs typeface="Roboto Condensed SemiBold"/>
                <a:sym typeface="Roboto Condensed SemiBold"/>
              </a:rPr>
              <a:t>TITLE</a:t>
            </a:r>
            <a:endParaRPr/>
          </a:p>
        </p:txBody>
      </p:sp>
      <p:sp>
        <p:nvSpPr>
          <p:cNvPr id="253" name="Google Shape;253;p19"/>
          <p:cNvSpPr txBox="1"/>
          <p:nvPr/>
        </p:nvSpPr>
        <p:spPr>
          <a:xfrm>
            <a:off x="8394776" y="3592126"/>
            <a:ext cx="8718189" cy="1893570"/>
          </a:xfrm>
          <a:prstGeom prst="rect">
            <a:avLst/>
          </a:prstGeom>
          <a:noFill/>
          <a:ln>
            <a:noFill/>
          </a:ln>
        </p:spPr>
        <p:txBody>
          <a:bodyPr anchorCtr="0" anchor="t" bIns="0" lIns="0" spcFirstLastPara="1" rIns="0" wrap="square" tIns="0">
            <a:spAutoFit/>
          </a:bodyPr>
          <a:lstStyle/>
          <a:p>
            <a:pPr indent="0" lvl="0" marL="0" marR="0" rtl="0" algn="just">
              <a:lnSpc>
                <a:spcPct val="139962"/>
              </a:lnSpc>
              <a:spcBef>
                <a:spcPts val="0"/>
              </a:spcBef>
              <a:spcAft>
                <a:spcPts val="0"/>
              </a:spcAft>
              <a:buNone/>
            </a:pPr>
            <a:r>
              <a:rPr b="0" i="0" lang="en-US" sz="2700" u="none" cap="none" strike="noStrike">
                <a:solidFill>
                  <a:srgbClr val="000000"/>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54" name="Google Shape;254;p19"/>
          <p:cNvSpPr txBox="1"/>
          <p:nvPr/>
        </p:nvSpPr>
        <p:spPr>
          <a:xfrm>
            <a:off x="8394776" y="6239002"/>
            <a:ext cx="8718189" cy="1893570"/>
          </a:xfrm>
          <a:prstGeom prst="rect">
            <a:avLst/>
          </a:prstGeom>
          <a:noFill/>
          <a:ln>
            <a:noFill/>
          </a:ln>
        </p:spPr>
        <p:txBody>
          <a:bodyPr anchorCtr="0" anchor="t" bIns="0" lIns="0" spcFirstLastPara="1" rIns="0" wrap="square" tIns="0">
            <a:spAutoFit/>
          </a:bodyPr>
          <a:lstStyle/>
          <a:p>
            <a:pPr indent="0" lvl="0" marL="0" marR="0" rtl="0" algn="just">
              <a:lnSpc>
                <a:spcPct val="139962"/>
              </a:lnSpc>
              <a:spcBef>
                <a:spcPts val="0"/>
              </a:spcBef>
              <a:spcAft>
                <a:spcPts val="0"/>
              </a:spcAft>
              <a:buNone/>
            </a:pPr>
            <a:r>
              <a:rPr b="0" i="0" lang="en-US" sz="2700" u="none" cap="none" strike="noStrike">
                <a:solidFill>
                  <a:srgbClr val="000000"/>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 ex ea commodo consequat.</a:t>
            </a:r>
            <a:endParaRPr/>
          </a:p>
        </p:txBody>
      </p:sp>
      <p:grpSp>
        <p:nvGrpSpPr>
          <p:cNvPr id="255" name="Google Shape;255;p19"/>
          <p:cNvGrpSpPr/>
          <p:nvPr/>
        </p:nvGrpSpPr>
        <p:grpSpPr>
          <a:xfrm>
            <a:off x="13125583" y="9792086"/>
            <a:ext cx="4133717" cy="3450733"/>
            <a:chOff x="0" y="-38100"/>
            <a:chExt cx="1088716" cy="908835"/>
          </a:xfrm>
        </p:grpSpPr>
        <p:sp>
          <p:nvSpPr>
            <p:cNvPr id="256" name="Google Shape;256;p19"/>
            <p:cNvSpPr/>
            <p:nvPr/>
          </p:nvSpPr>
          <p:spPr>
            <a:xfrm>
              <a:off x="0" y="0"/>
              <a:ext cx="1088716" cy="870735"/>
            </a:xfrm>
            <a:custGeom>
              <a:rect b="b" l="l" r="r" t="t"/>
              <a:pathLst>
                <a:path extrusionOk="0" h="870735" w="1088716">
                  <a:moveTo>
                    <a:pt x="0" y="0"/>
                  </a:moveTo>
                  <a:lnTo>
                    <a:pt x="1088716" y="0"/>
                  </a:lnTo>
                  <a:lnTo>
                    <a:pt x="1088716" y="870735"/>
                  </a:lnTo>
                  <a:lnTo>
                    <a:pt x="0" y="870735"/>
                  </a:lnTo>
                  <a:close/>
                </a:path>
              </a:pathLst>
            </a:custGeom>
            <a:solidFill>
              <a:srgbClr val="990000"/>
            </a:solidFill>
            <a:ln>
              <a:noFill/>
            </a:ln>
          </p:spPr>
        </p:sp>
        <p:sp>
          <p:nvSpPr>
            <p:cNvPr id="257" name="Google Shape;257;p19"/>
            <p:cNvSpPr txBox="1"/>
            <p:nvPr/>
          </p:nvSpPr>
          <p:spPr>
            <a:xfrm>
              <a:off x="0" y="-38100"/>
              <a:ext cx="1088716" cy="908835"/>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8" name="Google Shape;258;p19"/>
          <p:cNvGrpSpPr/>
          <p:nvPr/>
        </p:nvGrpSpPr>
        <p:grpSpPr>
          <a:xfrm>
            <a:off x="7250130" y="0"/>
            <a:ext cx="3787739" cy="1214397"/>
            <a:chOff x="0" y="0"/>
            <a:chExt cx="5050319" cy="1619197"/>
          </a:xfrm>
        </p:grpSpPr>
        <p:sp>
          <p:nvSpPr>
            <p:cNvPr id="259" name="Google Shape;259;p19"/>
            <p:cNvSpPr/>
            <p:nvPr/>
          </p:nvSpPr>
          <p:spPr>
            <a:xfrm>
              <a:off x="48948" y="0"/>
              <a:ext cx="4952422" cy="779548"/>
            </a:xfrm>
            <a:custGeom>
              <a:rect b="b" l="l" r="r" t="t"/>
              <a:pathLst>
                <a:path extrusionOk="0" h="779548" w="4952422">
                  <a:moveTo>
                    <a:pt x="0" y="0"/>
                  </a:moveTo>
                  <a:lnTo>
                    <a:pt x="4952422" y="0"/>
                  </a:lnTo>
                  <a:lnTo>
                    <a:pt x="4952422" y="779548"/>
                  </a:lnTo>
                  <a:lnTo>
                    <a:pt x="0" y="779548"/>
                  </a:lnTo>
                  <a:lnTo>
                    <a:pt x="0" y="0"/>
                  </a:lnTo>
                  <a:close/>
                </a:path>
              </a:pathLst>
            </a:custGeom>
            <a:blipFill rotWithShape="1">
              <a:blip r:embed="rId4">
                <a:alphaModFix/>
              </a:blip>
              <a:stretch>
                <a:fillRect b="0" l="0" r="0" t="0"/>
              </a:stretch>
            </a:blipFill>
            <a:ln>
              <a:noFill/>
            </a:ln>
          </p:spPr>
        </p:sp>
        <p:sp>
          <p:nvSpPr>
            <p:cNvPr id="260" name="Google Shape;260;p19"/>
            <p:cNvSpPr txBox="1"/>
            <p:nvPr/>
          </p:nvSpPr>
          <p:spPr>
            <a:xfrm>
              <a:off x="0" y="931443"/>
              <a:ext cx="5050319" cy="687754"/>
            </a:xfrm>
            <a:prstGeom prst="rect">
              <a:avLst/>
            </a:prstGeom>
            <a:noFill/>
            <a:ln>
              <a:noFill/>
            </a:ln>
          </p:spPr>
          <p:txBody>
            <a:bodyPr anchorCtr="0" anchor="t" bIns="0" lIns="0" spcFirstLastPara="1" rIns="0" wrap="square" tIns="0">
              <a:spAutoFit/>
            </a:bodyPr>
            <a:lstStyle/>
            <a:p>
              <a:pPr indent="0" lvl="0" marL="0" marR="0" rtl="0" algn="ctr">
                <a:lnSpc>
                  <a:spcPct val="108048"/>
                </a:lnSpc>
                <a:spcBef>
                  <a:spcPts val="0"/>
                </a:spcBef>
                <a:spcAft>
                  <a:spcPts val="0"/>
                </a:spcAft>
                <a:buNone/>
              </a:pPr>
              <a:r>
                <a:rPr b="0" i="0" lang="en-US" sz="1814" u="none" cap="none" strike="noStrike">
                  <a:solidFill>
                    <a:srgbClr val="000000"/>
                  </a:solidFill>
                  <a:latin typeface="Roboto Condensed"/>
                  <a:ea typeface="Roboto Condensed"/>
                  <a:cs typeface="Roboto Condensed"/>
                  <a:sym typeface="Roboto Condensed"/>
                </a:rPr>
                <a:t>Department of Civil, Construction, and Environmental Engineering</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20"/>
          <p:cNvPicPr preferRelativeResize="0"/>
          <p:nvPr/>
        </p:nvPicPr>
        <p:blipFill rotWithShape="1">
          <a:blip r:embed="rId3">
            <a:alphaModFix/>
          </a:blip>
          <a:srcRect b="0" l="0" r="0" t="0"/>
          <a:stretch/>
        </p:blipFill>
        <p:spPr>
          <a:xfrm>
            <a:off x="9622508" y="1804477"/>
            <a:ext cx="7990823" cy="7353913"/>
          </a:xfrm>
          <a:prstGeom prst="rect">
            <a:avLst/>
          </a:prstGeom>
          <a:noFill/>
          <a:ln>
            <a:noFill/>
          </a:ln>
        </p:spPr>
      </p:pic>
      <p:sp>
        <p:nvSpPr>
          <p:cNvPr id="266" name="Google Shape;266;p20"/>
          <p:cNvSpPr txBox="1"/>
          <p:nvPr/>
        </p:nvSpPr>
        <p:spPr>
          <a:xfrm>
            <a:off x="1028700" y="1786157"/>
            <a:ext cx="8115300" cy="784225"/>
          </a:xfrm>
          <a:prstGeom prst="rect">
            <a:avLst/>
          </a:prstGeom>
          <a:noFill/>
          <a:ln>
            <a:noFill/>
          </a:ln>
        </p:spPr>
        <p:txBody>
          <a:bodyPr anchorCtr="0" anchor="t" bIns="0" lIns="0" spcFirstLastPara="1" rIns="0" wrap="square" tIns="0">
            <a:spAutoFit/>
          </a:bodyPr>
          <a:lstStyle/>
          <a:p>
            <a:pPr indent="0" lvl="0" marL="0" marR="0" rtl="0" algn="l">
              <a:lnSpc>
                <a:spcPct val="110001"/>
              </a:lnSpc>
              <a:spcBef>
                <a:spcPts val="0"/>
              </a:spcBef>
              <a:spcAft>
                <a:spcPts val="0"/>
              </a:spcAft>
              <a:buNone/>
            </a:pPr>
            <a:r>
              <a:rPr b="1" i="0" lang="en-US" sz="5499" u="none" cap="none" strike="noStrike">
                <a:solidFill>
                  <a:srgbClr val="CC0000"/>
                </a:solidFill>
                <a:latin typeface="Roboto Condensed SemiBold"/>
                <a:ea typeface="Roboto Condensed SemiBold"/>
                <a:cs typeface="Roboto Condensed SemiBold"/>
                <a:sym typeface="Roboto Condensed SemiBold"/>
              </a:rPr>
              <a:t>TITLE</a:t>
            </a:r>
            <a:endParaRPr/>
          </a:p>
        </p:txBody>
      </p:sp>
      <p:sp>
        <p:nvSpPr>
          <p:cNvPr id="267" name="Google Shape;267;p20"/>
          <p:cNvSpPr txBox="1"/>
          <p:nvPr/>
        </p:nvSpPr>
        <p:spPr>
          <a:xfrm>
            <a:off x="1028700" y="4633481"/>
            <a:ext cx="7530770" cy="90551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600" u="none" cap="none" strike="noStrike">
                <a:solidFill>
                  <a:srgbClr val="000000"/>
                </a:solidFill>
                <a:latin typeface="Roboto Condensed"/>
                <a:ea typeface="Roboto Condensed"/>
                <a:cs typeface="Roboto Condensed"/>
                <a:sym typeface="Roboto Condensed"/>
              </a:rPr>
              <a:t>Lorem ipsum dolor sit amet, consectetur adipiscing elit, sed do eiusmod tempor incididunt ut labore et dolore.</a:t>
            </a:r>
            <a:endParaRPr/>
          </a:p>
        </p:txBody>
      </p:sp>
      <p:sp>
        <p:nvSpPr>
          <p:cNvPr id="268" name="Google Shape;268;p20"/>
          <p:cNvSpPr txBox="1"/>
          <p:nvPr/>
        </p:nvSpPr>
        <p:spPr>
          <a:xfrm>
            <a:off x="1028700" y="6272019"/>
            <a:ext cx="7530770" cy="181991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0" i="0" lang="en-US" sz="2600" u="none" cap="none" strike="noStrike">
                <a:solidFill>
                  <a:srgbClr val="000000"/>
                </a:solidFill>
                <a:latin typeface="Roboto Condensed"/>
                <a:ea typeface="Roboto Condensed"/>
                <a:cs typeface="Roboto Condensed"/>
                <a:sym typeface="Roboto Condensed"/>
              </a:rPr>
              <a:t>Lorem ipsum dolor sit amet, consectetur adipiscing elit, sed do eiusmod tempor incididunt ut labore et dolore magna aliqua. Ut enim ad minim veniam, quis nostrud exercitation ullamco laboris nisi ut aliquip.</a:t>
            </a:r>
            <a:endParaRPr/>
          </a:p>
        </p:txBody>
      </p:sp>
      <p:grpSp>
        <p:nvGrpSpPr>
          <p:cNvPr id="269" name="Google Shape;269;p20"/>
          <p:cNvGrpSpPr/>
          <p:nvPr/>
        </p:nvGrpSpPr>
        <p:grpSpPr>
          <a:xfrm>
            <a:off x="7250130" y="0"/>
            <a:ext cx="3787739" cy="1214397"/>
            <a:chOff x="0" y="0"/>
            <a:chExt cx="5050319" cy="1619197"/>
          </a:xfrm>
        </p:grpSpPr>
        <p:sp>
          <p:nvSpPr>
            <p:cNvPr id="270" name="Google Shape;270;p20"/>
            <p:cNvSpPr/>
            <p:nvPr/>
          </p:nvSpPr>
          <p:spPr>
            <a:xfrm>
              <a:off x="48948" y="0"/>
              <a:ext cx="4952422" cy="779548"/>
            </a:xfrm>
            <a:custGeom>
              <a:rect b="b" l="l" r="r" t="t"/>
              <a:pathLst>
                <a:path extrusionOk="0" h="779548" w="4952422">
                  <a:moveTo>
                    <a:pt x="0" y="0"/>
                  </a:moveTo>
                  <a:lnTo>
                    <a:pt x="4952422" y="0"/>
                  </a:lnTo>
                  <a:lnTo>
                    <a:pt x="4952422" y="779548"/>
                  </a:lnTo>
                  <a:lnTo>
                    <a:pt x="0" y="779548"/>
                  </a:lnTo>
                  <a:lnTo>
                    <a:pt x="0" y="0"/>
                  </a:lnTo>
                  <a:close/>
                </a:path>
              </a:pathLst>
            </a:custGeom>
            <a:blipFill rotWithShape="1">
              <a:blip r:embed="rId4">
                <a:alphaModFix/>
              </a:blip>
              <a:stretch>
                <a:fillRect b="0" l="0" r="0" t="0"/>
              </a:stretch>
            </a:blipFill>
            <a:ln>
              <a:noFill/>
            </a:ln>
          </p:spPr>
        </p:sp>
        <p:sp>
          <p:nvSpPr>
            <p:cNvPr id="271" name="Google Shape;271;p20"/>
            <p:cNvSpPr txBox="1"/>
            <p:nvPr/>
          </p:nvSpPr>
          <p:spPr>
            <a:xfrm>
              <a:off x="0" y="931443"/>
              <a:ext cx="5050319" cy="687754"/>
            </a:xfrm>
            <a:prstGeom prst="rect">
              <a:avLst/>
            </a:prstGeom>
            <a:noFill/>
            <a:ln>
              <a:noFill/>
            </a:ln>
          </p:spPr>
          <p:txBody>
            <a:bodyPr anchorCtr="0" anchor="t" bIns="0" lIns="0" spcFirstLastPara="1" rIns="0" wrap="square" tIns="0">
              <a:spAutoFit/>
            </a:bodyPr>
            <a:lstStyle/>
            <a:p>
              <a:pPr indent="0" lvl="0" marL="0" marR="0" rtl="0" algn="ctr">
                <a:lnSpc>
                  <a:spcPct val="108048"/>
                </a:lnSpc>
                <a:spcBef>
                  <a:spcPts val="0"/>
                </a:spcBef>
                <a:spcAft>
                  <a:spcPts val="0"/>
                </a:spcAft>
                <a:buNone/>
              </a:pPr>
              <a:r>
                <a:rPr b="0" i="0" lang="en-US" sz="1814" u="none" cap="none" strike="noStrike">
                  <a:solidFill>
                    <a:srgbClr val="000000"/>
                  </a:solidFill>
                  <a:latin typeface="Roboto Condensed"/>
                  <a:ea typeface="Roboto Condensed"/>
                  <a:cs typeface="Roboto Condensed"/>
                  <a:sym typeface="Roboto Condensed"/>
                </a:rPr>
                <a:t>Department of Civil, Construction, and Environmental Engineering</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21"/>
          <p:cNvPicPr preferRelativeResize="0"/>
          <p:nvPr/>
        </p:nvPicPr>
        <p:blipFill rotWithShape="1">
          <a:blip r:embed="rId3">
            <a:alphaModFix/>
          </a:blip>
          <a:srcRect b="1600" l="0" r="0" t="53998"/>
          <a:stretch/>
        </p:blipFill>
        <p:spPr>
          <a:xfrm>
            <a:off x="0" y="0"/>
            <a:ext cx="18288000" cy="4669013"/>
          </a:xfrm>
          <a:prstGeom prst="rect">
            <a:avLst/>
          </a:prstGeom>
          <a:noFill/>
          <a:ln>
            <a:noFill/>
          </a:ln>
        </p:spPr>
      </p:pic>
      <p:grpSp>
        <p:nvGrpSpPr>
          <p:cNvPr id="277" name="Google Shape;277;p21"/>
          <p:cNvGrpSpPr/>
          <p:nvPr/>
        </p:nvGrpSpPr>
        <p:grpSpPr>
          <a:xfrm>
            <a:off x="3022128" y="3367065"/>
            <a:ext cx="12243743" cy="1776435"/>
            <a:chOff x="0" y="-38100"/>
            <a:chExt cx="3224690" cy="467868"/>
          </a:xfrm>
        </p:grpSpPr>
        <p:sp>
          <p:nvSpPr>
            <p:cNvPr id="278" name="Google Shape;278;p21"/>
            <p:cNvSpPr/>
            <p:nvPr/>
          </p:nvSpPr>
          <p:spPr>
            <a:xfrm>
              <a:off x="0" y="0"/>
              <a:ext cx="3224690" cy="429768"/>
            </a:xfrm>
            <a:custGeom>
              <a:rect b="b" l="l" r="r" t="t"/>
              <a:pathLst>
                <a:path extrusionOk="0" h="429768" w="3224690">
                  <a:moveTo>
                    <a:pt x="203200" y="0"/>
                  </a:moveTo>
                  <a:lnTo>
                    <a:pt x="3021490" y="0"/>
                  </a:lnTo>
                  <a:lnTo>
                    <a:pt x="3224690" y="429768"/>
                  </a:lnTo>
                  <a:lnTo>
                    <a:pt x="0" y="429768"/>
                  </a:lnTo>
                  <a:lnTo>
                    <a:pt x="203200" y="0"/>
                  </a:lnTo>
                  <a:close/>
                </a:path>
              </a:pathLst>
            </a:custGeom>
            <a:solidFill>
              <a:srgbClr val="FFFFFF"/>
            </a:solidFill>
            <a:ln>
              <a:noFill/>
            </a:ln>
          </p:spPr>
        </p:sp>
        <p:sp>
          <p:nvSpPr>
            <p:cNvPr id="279" name="Google Shape;279;p21"/>
            <p:cNvSpPr txBox="1"/>
            <p:nvPr/>
          </p:nvSpPr>
          <p:spPr>
            <a:xfrm>
              <a:off x="127000" y="-38100"/>
              <a:ext cx="2970690" cy="46786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0" name="Google Shape;280;p21"/>
          <p:cNvGrpSpPr/>
          <p:nvPr/>
        </p:nvGrpSpPr>
        <p:grpSpPr>
          <a:xfrm>
            <a:off x="-31986" y="9686626"/>
            <a:ext cx="18351972" cy="600374"/>
            <a:chOff x="0" y="-38100"/>
            <a:chExt cx="4833441" cy="158123"/>
          </a:xfrm>
        </p:grpSpPr>
        <p:sp>
          <p:nvSpPr>
            <p:cNvPr id="281" name="Google Shape;281;p21"/>
            <p:cNvSpPr/>
            <p:nvPr/>
          </p:nvSpPr>
          <p:spPr>
            <a:xfrm>
              <a:off x="0" y="0"/>
              <a:ext cx="4833441" cy="120023"/>
            </a:xfrm>
            <a:custGeom>
              <a:rect b="b" l="l" r="r" t="t"/>
              <a:pathLst>
                <a:path extrusionOk="0" h="120023" w="4833441">
                  <a:moveTo>
                    <a:pt x="0" y="0"/>
                  </a:moveTo>
                  <a:lnTo>
                    <a:pt x="4833441" y="0"/>
                  </a:lnTo>
                  <a:lnTo>
                    <a:pt x="4833441" y="120023"/>
                  </a:lnTo>
                  <a:lnTo>
                    <a:pt x="0" y="120023"/>
                  </a:lnTo>
                  <a:close/>
                </a:path>
              </a:pathLst>
            </a:custGeom>
            <a:solidFill>
              <a:srgbClr val="CC0000"/>
            </a:solidFill>
            <a:ln>
              <a:noFill/>
            </a:ln>
          </p:spPr>
        </p:sp>
        <p:sp>
          <p:nvSpPr>
            <p:cNvPr id="282" name="Google Shape;282;p21"/>
            <p:cNvSpPr txBox="1"/>
            <p:nvPr/>
          </p:nvSpPr>
          <p:spPr>
            <a:xfrm>
              <a:off x="0" y="-38100"/>
              <a:ext cx="4833441" cy="15812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3" name="Google Shape;283;p21"/>
          <p:cNvSpPr txBox="1"/>
          <p:nvPr/>
        </p:nvSpPr>
        <p:spPr>
          <a:xfrm>
            <a:off x="3964322" y="3510600"/>
            <a:ext cx="10359357" cy="2015553"/>
          </a:xfrm>
          <a:prstGeom prst="rect">
            <a:avLst/>
          </a:prstGeom>
          <a:noFill/>
          <a:ln>
            <a:noFill/>
          </a:ln>
        </p:spPr>
        <p:txBody>
          <a:bodyPr anchorCtr="0" anchor="t" bIns="0" lIns="0" spcFirstLastPara="1" rIns="0" wrap="square" tIns="0">
            <a:spAutoFit/>
          </a:bodyPr>
          <a:lstStyle/>
          <a:p>
            <a:pPr indent="0" lvl="0" marL="0" marR="0" rtl="0" algn="ctr">
              <a:lnSpc>
                <a:spcPct val="140001"/>
              </a:lnSpc>
              <a:spcBef>
                <a:spcPts val="0"/>
              </a:spcBef>
              <a:spcAft>
                <a:spcPts val="0"/>
              </a:spcAft>
              <a:buNone/>
            </a:pPr>
            <a:r>
              <a:rPr b="0" i="0" lang="en-US" sz="11772" u="none" cap="none" strike="noStrike">
                <a:solidFill>
                  <a:srgbClr val="CC0000"/>
                </a:solidFill>
                <a:latin typeface="Roboto Condensed"/>
                <a:ea typeface="Roboto Condensed"/>
                <a:cs typeface="Roboto Condensed"/>
                <a:sym typeface="Roboto Condensed"/>
              </a:rPr>
              <a:t>TITLE</a:t>
            </a:r>
            <a:endParaRPr/>
          </a:p>
        </p:txBody>
      </p:sp>
      <p:sp>
        <p:nvSpPr>
          <p:cNvPr id="284" name="Google Shape;284;p21"/>
          <p:cNvSpPr txBox="1"/>
          <p:nvPr/>
        </p:nvSpPr>
        <p:spPr>
          <a:xfrm>
            <a:off x="1183370" y="5242789"/>
            <a:ext cx="15921260" cy="962177"/>
          </a:xfrm>
          <a:prstGeom prst="rect">
            <a:avLst/>
          </a:prstGeom>
          <a:noFill/>
          <a:ln>
            <a:noFill/>
          </a:ln>
        </p:spPr>
        <p:txBody>
          <a:bodyPr anchorCtr="0" anchor="t" bIns="0" lIns="0" spcFirstLastPara="1" rIns="0" wrap="square" tIns="0">
            <a:spAutoFit/>
          </a:bodyPr>
          <a:lstStyle/>
          <a:p>
            <a:pPr indent="0" lvl="0" marL="0" marR="0" rtl="0" algn="ctr">
              <a:lnSpc>
                <a:spcPct val="139989"/>
              </a:lnSpc>
              <a:spcBef>
                <a:spcPts val="0"/>
              </a:spcBef>
              <a:spcAft>
                <a:spcPts val="0"/>
              </a:spcAft>
              <a:buNone/>
            </a:pPr>
            <a:r>
              <a:rPr b="0" i="0" lang="en-US" sz="5619" u="none" cap="none" strike="noStrike">
                <a:solidFill>
                  <a:srgbClr val="000000"/>
                </a:solidFill>
                <a:latin typeface="Roboto Condensed"/>
                <a:ea typeface="Roboto Condensed"/>
                <a:cs typeface="Roboto Condensed"/>
                <a:sym typeface="Roboto Condensed"/>
              </a:rPr>
              <a:t>SUBTITLE</a:t>
            </a:r>
            <a:endParaRPr/>
          </a:p>
        </p:txBody>
      </p:sp>
      <p:grpSp>
        <p:nvGrpSpPr>
          <p:cNvPr id="285" name="Google Shape;285;p21"/>
          <p:cNvGrpSpPr/>
          <p:nvPr/>
        </p:nvGrpSpPr>
        <p:grpSpPr>
          <a:xfrm>
            <a:off x="7250130" y="0"/>
            <a:ext cx="3787739" cy="1214397"/>
            <a:chOff x="0" y="0"/>
            <a:chExt cx="5050319" cy="1619197"/>
          </a:xfrm>
        </p:grpSpPr>
        <p:sp>
          <p:nvSpPr>
            <p:cNvPr id="286" name="Google Shape;286;p21"/>
            <p:cNvSpPr/>
            <p:nvPr/>
          </p:nvSpPr>
          <p:spPr>
            <a:xfrm>
              <a:off x="48948" y="0"/>
              <a:ext cx="4952422" cy="779548"/>
            </a:xfrm>
            <a:custGeom>
              <a:rect b="b" l="l" r="r" t="t"/>
              <a:pathLst>
                <a:path extrusionOk="0" h="779548" w="4952422">
                  <a:moveTo>
                    <a:pt x="0" y="0"/>
                  </a:moveTo>
                  <a:lnTo>
                    <a:pt x="4952422" y="0"/>
                  </a:lnTo>
                  <a:lnTo>
                    <a:pt x="4952422" y="779548"/>
                  </a:lnTo>
                  <a:lnTo>
                    <a:pt x="0" y="779548"/>
                  </a:lnTo>
                  <a:lnTo>
                    <a:pt x="0" y="0"/>
                  </a:lnTo>
                  <a:close/>
                </a:path>
              </a:pathLst>
            </a:custGeom>
            <a:blipFill rotWithShape="1">
              <a:blip r:embed="rId4">
                <a:alphaModFix/>
              </a:blip>
              <a:stretch>
                <a:fillRect b="0" l="0" r="0" t="0"/>
              </a:stretch>
            </a:blipFill>
            <a:ln>
              <a:noFill/>
            </a:ln>
          </p:spPr>
        </p:sp>
        <p:sp>
          <p:nvSpPr>
            <p:cNvPr id="287" name="Google Shape;287;p21"/>
            <p:cNvSpPr txBox="1"/>
            <p:nvPr/>
          </p:nvSpPr>
          <p:spPr>
            <a:xfrm>
              <a:off x="0" y="931443"/>
              <a:ext cx="5050319" cy="687754"/>
            </a:xfrm>
            <a:prstGeom prst="rect">
              <a:avLst/>
            </a:prstGeom>
            <a:noFill/>
            <a:ln>
              <a:noFill/>
            </a:ln>
          </p:spPr>
          <p:txBody>
            <a:bodyPr anchorCtr="0" anchor="t" bIns="0" lIns="0" spcFirstLastPara="1" rIns="0" wrap="square" tIns="0">
              <a:spAutoFit/>
            </a:bodyPr>
            <a:lstStyle/>
            <a:p>
              <a:pPr indent="0" lvl="0" marL="0" marR="0" rtl="0" algn="ctr">
                <a:lnSpc>
                  <a:spcPct val="108048"/>
                </a:lnSpc>
                <a:spcBef>
                  <a:spcPts val="0"/>
                </a:spcBef>
                <a:spcAft>
                  <a:spcPts val="0"/>
                </a:spcAft>
                <a:buNone/>
              </a:pPr>
              <a:r>
                <a:rPr b="0" i="0" lang="en-US" sz="1814" u="none" cap="none" strike="noStrike">
                  <a:solidFill>
                    <a:srgbClr val="000000"/>
                  </a:solidFill>
                  <a:latin typeface="Roboto Condensed"/>
                  <a:ea typeface="Roboto Condensed"/>
                  <a:cs typeface="Roboto Condensed"/>
                  <a:sym typeface="Roboto Condensed"/>
                </a:rPr>
                <a:t>Department of Civil, Construction, and Environmental Engineering</a:t>
              </a:r>
              <a:endParaRPr/>
            </a:p>
          </p:txBody>
        </p:sp>
      </p:grpSp>
      <p:sp>
        <p:nvSpPr>
          <p:cNvPr id="288" name="Google Shape;288;p21"/>
          <p:cNvSpPr txBox="1"/>
          <p:nvPr/>
        </p:nvSpPr>
        <p:spPr>
          <a:xfrm>
            <a:off x="1028700" y="7042767"/>
            <a:ext cx="16230600" cy="1893570"/>
          </a:xfrm>
          <a:prstGeom prst="rect">
            <a:avLst/>
          </a:prstGeom>
          <a:noFill/>
          <a:ln>
            <a:noFill/>
          </a:ln>
        </p:spPr>
        <p:txBody>
          <a:bodyPr anchorCtr="0" anchor="t" bIns="0" lIns="0" spcFirstLastPara="1" rIns="0" wrap="square" tIns="0">
            <a:spAutoFit/>
          </a:bodyPr>
          <a:lstStyle/>
          <a:p>
            <a:pPr indent="0" lvl="0" marL="0" marR="0" rtl="0" algn="just">
              <a:lnSpc>
                <a:spcPct val="139962"/>
              </a:lnSpc>
              <a:spcBef>
                <a:spcPts val="0"/>
              </a:spcBef>
              <a:spcAft>
                <a:spcPts val="0"/>
              </a:spcAft>
              <a:buNone/>
            </a:pPr>
            <a:r>
              <a:rPr b="0" i="0" lang="en-US" sz="27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Ut enim ad minim veniam, quis nostrud exercitation ullamco laboris nisi ut aliquip ex ea commodo consequat.</a:t>
            </a:r>
            <a:endParaRPr/>
          </a:p>
          <a:p>
            <a:pPr indent="0" lvl="0" marL="0" marR="0" rtl="0" algn="just">
              <a:lnSpc>
                <a:spcPct val="139962"/>
              </a:lnSpc>
              <a:spcBef>
                <a:spcPts val="0"/>
              </a:spcBef>
              <a:spcAft>
                <a:spcPts val="0"/>
              </a:spcAft>
              <a:buNone/>
            </a:pPr>
            <a:r>
              <a:t/>
            </a:r>
            <a:endParaRPr b="0" i="0" sz="2700" u="none" cap="none" strike="noStrik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